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8.svg" ContentType="image/svg+xml"/>
  <Override PartName="/ppt/media/image36.svg" ContentType="image/svg+xml"/>
  <Override PartName="/ppt/media/image38.svg" ContentType="image/svg+xml"/>
  <Override PartName="/ppt/media/image41.svg" ContentType="image/svg+xml"/>
  <Override PartName="/ppt/media/image65.svg" ContentType="image/svg+xml"/>
  <Override PartName="/ppt/media/image67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3"/>
    <p:sldId id="266" r:id="rId14"/>
    <p:sldId id="267" r:id="rId15"/>
  </p:sldIdLst>
  <p:sldSz cx="18288000" cy="10287000"/>
  <p:notesSz cx="6858000" cy="9144000"/>
  <p:embeddedFontLst>
    <p:embeddedFont>
      <p:font typeface="可画甜心体" panose="00020600040101010101" charset="-122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68.png"/><Relationship Id="rId7" Type="http://schemas.openxmlformats.org/officeDocument/2006/relationships/image" Target="../media/image38.svg"/><Relationship Id="rId6" Type="http://schemas.openxmlformats.org/officeDocument/2006/relationships/image" Target="../media/image37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4.png"/><Relationship Id="rId1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image" Target="../media/image68.png"/><Relationship Id="rId7" Type="http://schemas.openxmlformats.org/officeDocument/2006/relationships/image" Target="../media/image38.svg"/><Relationship Id="rId6" Type="http://schemas.openxmlformats.org/officeDocument/2006/relationships/image" Target="../media/image37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6.png"/><Relationship Id="rId1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68.png"/><Relationship Id="rId7" Type="http://schemas.openxmlformats.org/officeDocument/2006/relationships/image" Target="../media/image38.svg"/><Relationship Id="rId6" Type="http://schemas.openxmlformats.org/officeDocument/2006/relationships/image" Target="../media/image37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8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svg"/><Relationship Id="rId8" Type="http://schemas.openxmlformats.org/officeDocument/2006/relationships/image" Target="../media/image21.png"/><Relationship Id="rId7" Type="http://schemas.openxmlformats.org/officeDocument/2006/relationships/image" Target="../media/image20.svg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sv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1" Type="http://schemas.openxmlformats.org/officeDocument/2006/relationships/image" Target="../media/image46.png"/><Relationship Id="rId10" Type="http://schemas.openxmlformats.org/officeDocument/2006/relationships/image" Target="../media/image45.png"/><Relationship Id="rId1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60.png"/><Relationship Id="rId17" Type="http://schemas.openxmlformats.org/officeDocument/2006/relationships/image" Target="../media/image59.png"/><Relationship Id="rId16" Type="http://schemas.openxmlformats.org/officeDocument/2006/relationships/image" Target="../media/image58.pn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svg"/><Relationship Id="rId8" Type="http://schemas.openxmlformats.org/officeDocument/2006/relationships/image" Target="../media/image37.png"/><Relationship Id="rId7" Type="http://schemas.openxmlformats.org/officeDocument/2006/relationships/image" Target="../media/image67.svg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0.png"/><Relationship Id="rId11" Type="http://schemas.openxmlformats.org/officeDocument/2006/relationships/image" Target="../media/image69.png"/><Relationship Id="rId10" Type="http://schemas.openxmlformats.org/officeDocument/2006/relationships/image" Target="../media/image68.png"/><Relationship Id="rId1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68.png"/><Relationship Id="rId7" Type="http://schemas.openxmlformats.org/officeDocument/2006/relationships/image" Target="../media/image38.svg"/><Relationship Id="rId6" Type="http://schemas.openxmlformats.org/officeDocument/2006/relationships/image" Target="../media/image37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2.png"/><Relationship Id="rId1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无标题"/>
          <p:cNvSpPr/>
          <p:nvPr/>
        </p:nvSpPr>
        <p:spPr>
          <a:xfrm>
            <a:off x="-637" y="-1757"/>
            <a:ext cx="18288000" cy="10286048"/>
          </a:xfrm>
          <a:custGeom>
            <a:avLst/>
            <a:gdLst/>
            <a:ahLst/>
            <a:cxnLst/>
            <a:rect l="l" t="t" r="r" b="b"/>
            <a:pathLst>
              <a:path w="18288000" h="10286048">
                <a:moveTo>
                  <a:pt x="0" y="0"/>
                </a:moveTo>
                <a:lnTo>
                  <a:pt x="18288000" y="0"/>
                </a:lnTo>
                <a:lnTo>
                  <a:pt x="18288000" y="10286048"/>
                </a:lnTo>
                <a:lnTo>
                  <a:pt x="0" y="102860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" b="-4"/>
            </a:stretch>
          </a:blipFill>
        </p:spPr>
      </p:sp>
      <p:sp>
        <p:nvSpPr>
          <p:cNvPr id="3" name="Freeform 3" descr="EDF5CC8FF21368E40856BDCC1C4B2561"/>
          <p:cNvSpPr/>
          <p:nvPr/>
        </p:nvSpPr>
        <p:spPr>
          <a:xfrm>
            <a:off x="0" y="953"/>
            <a:ext cx="18288000" cy="10286048"/>
          </a:xfrm>
          <a:custGeom>
            <a:avLst/>
            <a:gdLst/>
            <a:ahLst/>
            <a:cxnLst/>
            <a:rect l="l" t="t" r="r" b="b"/>
            <a:pathLst>
              <a:path w="18288000" h="10286048">
                <a:moveTo>
                  <a:pt x="0" y="0"/>
                </a:moveTo>
                <a:lnTo>
                  <a:pt x="18288000" y="0"/>
                </a:lnTo>
                <a:lnTo>
                  <a:pt x="18288000" y="10286047"/>
                </a:lnTo>
                <a:lnTo>
                  <a:pt x="0" y="102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" b="-4"/>
            </a:stretch>
          </a:blipFill>
        </p:spPr>
      </p:sp>
      <p:sp>
        <p:nvSpPr>
          <p:cNvPr id="4" name="Freeform 4" descr="开始-普通"/>
          <p:cNvSpPr/>
          <p:nvPr/>
        </p:nvSpPr>
        <p:spPr>
          <a:xfrm rot="-2040000">
            <a:off x="8953500" y="5427345"/>
            <a:ext cx="9023032" cy="2887028"/>
          </a:xfrm>
          <a:custGeom>
            <a:avLst/>
            <a:gdLst/>
            <a:ahLst/>
            <a:cxnLst/>
            <a:rect l="l" t="t" r="r" b="b"/>
            <a:pathLst>
              <a:path w="9023032" h="2887028">
                <a:moveTo>
                  <a:pt x="0" y="0"/>
                </a:moveTo>
                <a:lnTo>
                  <a:pt x="9023032" y="0"/>
                </a:lnTo>
                <a:lnTo>
                  <a:pt x="9023032" y="2887027"/>
                </a:lnTo>
                <a:lnTo>
                  <a:pt x="0" y="2887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" b="-5"/>
            </a:stretch>
          </a:blipFill>
        </p:spPr>
      </p:sp>
      <p:sp>
        <p:nvSpPr>
          <p:cNvPr id="5" name="Freeform 5" descr="人员-普通"/>
          <p:cNvSpPr/>
          <p:nvPr/>
        </p:nvSpPr>
        <p:spPr>
          <a:xfrm rot="-2040000">
            <a:off x="12512040" y="7232332"/>
            <a:ext cx="5510213" cy="1652588"/>
          </a:xfrm>
          <a:custGeom>
            <a:avLst/>
            <a:gdLst/>
            <a:ahLst/>
            <a:cxnLst/>
            <a:rect l="l" t="t" r="r" b="b"/>
            <a:pathLst>
              <a:path w="5510213" h="1652588">
                <a:moveTo>
                  <a:pt x="0" y="0"/>
                </a:moveTo>
                <a:lnTo>
                  <a:pt x="5510212" y="0"/>
                </a:lnTo>
                <a:lnTo>
                  <a:pt x="5510212" y="1652588"/>
                </a:lnTo>
                <a:lnTo>
                  <a:pt x="0" y="165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" b="-14"/>
            </a:stretch>
          </a:blipFill>
        </p:spPr>
      </p:sp>
      <p:sp>
        <p:nvSpPr>
          <p:cNvPr id="6" name="Freeform 6" descr="退出-普通"/>
          <p:cNvSpPr/>
          <p:nvPr/>
        </p:nvSpPr>
        <p:spPr>
          <a:xfrm rot="-2340000">
            <a:off x="15296198" y="8199120"/>
            <a:ext cx="2807017" cy="1579245"/>
          </a:xfrm>
          <a:custGeom>
            <a:avLst/>
            <a:gdLst/>
            <a:ahLst/>
            <a:cxnLst/>
            <a:rect l="l" t="t" r="r" b="b"/>
            <a:pathLst>
              <a:path w="2807017" h="1579245">
                <a:moveTo>
                  <a:pt x="0" y="0"/>
                </a:moveTo>
                <a:lnTo>
                  <a:pt x="2807017" y="0"/>
                </a:lnTo>
                <a:lnTo>
                  <a:pt x="2807017" y="1579245"/>
                </a:lnTo>
                <a:lnTo>
                  <a:pt x="0" y="1579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" r="-9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查看图片"/>
          <p:cNvSpPr/>
          <p:nvPr/>
        </p:nvSpPr>
        <p:spPr>
          <a:xfrm rot="5400000">
            <a:off x="3657918" y="-7543800"/>
            <a:ext cx="10972164" cy="25374600"/>
          </a:xfrm>
          <a:custGeom>
            <a:avLst/>
            <a:gdLst/>
            <a:ahLst/>
            <a:cxnLst/>
            <a:rect l="l" t="t" r="r" b="b"/>
            <a:pathLst>
              <a:path w="10972164" h="25374600">
                <a:moveTo>
                  <a:pt x="0" y="0"/>
                </a:moveTo>
                <a:lnTo>
                  <a:pt x="10972164" y="0"/>
                </a:lnTo>
                <a:lnTo>
                  <a:pt x="10972164" y="25374600"/>
                </a:lnTo>
                <a:lnTo>
                  <a:pt x="0" y="25374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5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5136632" y="399128"/>
            <a:ext cx="208962" cy="208959"/>
            <a:chOff x="0" y="0"/>
            <a:chExt cx="278616" cy="2786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0"/>
                  </a:moveTo>
                  <a:lnTo>
                    <a:pt x="278638" y="0"/>
                  </a:lnTo>
                  <a:lnTo>
                    <a:pt x="278638" y="278638"/>
                  </a:lnTo>
                  <a:lnTo>
                    <a:pt x="0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4380066" y="399128"/>
            <a:ext cx="242394" cy="208959"/>
            <a:chOff x="0" y="0"/>
            <a:chExt cx="323192" cy="2786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3215" cy="278638"/>
            </a:xfrm>
            <a:custGeom>
              <a:avLst/>
              <a:gdLst/>
              <a:ahLst/>
              <a:cxnLst/>
              <a:rect l="l" t="t" r="r" b="b"/>
              <a:pathLst>
                <a:path w="323215" h="278638">
                  <a:moveTo>
                    <a:pt x="0" y="278638"/>
                  </a:moveTo>
                  <a:lnTo>
                    <a:pt x="161544" y="0"/>
                  </a:lnTo>
                  <a:lnTo>
                    <a:pt x="323215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4777198" y="399128"/>
            <a:ext cx="208962" cy="208959"/>
            <a:chOff x="0" y="0"/>
            <a:chExt cx="278616" cy="2786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139319"/>
                  </a:moveTo>
                  <a:cubicBezTo>
                    <a:pt x="0" y="62357"/>
                    <a:pt x="62357" y="0"/>
                    <a:pt x="139319" y="0"/>
                  </a:cubicBezTo>
                  <a:cubicBezTo>
                    <a:pt x="216281" y="0"/>
                    <a:pt x="278638" y="62357"/>
                    <a:pt x="278638" y="139319"/>
                  </a:cubicBezTo>
                  <a:cubicBezTo>
                    <a:pt x="278638" y="216281"/>
                    <a:pt x="216281" y="278638"/>
                    <a:pt x="139319" y="278638"/>
                  </a:cubicBezTo>
                  <a:cubicBezTo>
                    <a:pt x="62357" y="278638"/>
                    <a:pt x="0" y="216281"/>
                    <a:pt x="0" y="139319"/>
                  </a:cubicBezTo>
                  <a:close/>
                </a:path>
              </a:pathLst>
            </a:custGeom>
            <a:solidFill>
              <a:srgbClr val="AEA281"/>
            </a:solidFill>
          </p:spPr>
        </p:sp>
      </p:grpSp>
      <p:sp>
        <p:nvSpPr>
          <p:cNvPr id="10" name="AutoShape 10"/>
          <p:cNvSpPr/>
          <p:nvPr/>
        </p:nvSpPr>
        <p:spPr>
          <a:xfrm rot="72613">
            <a:off x="8650731" y="503607"/>
            <a:ext cx="676463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194248">
            <a:off x="9441180" y="503607"/>
            <a:ext cx="252990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-7569365">
            <a:off x="2515242" y="1133477"/>
            <a:ext cx="518484" cy="509925"/>
            <a:chOff x="0" y="0"/>
            <a:chExt cx="691312" cy="679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1261" cy="679958"/>
            </a:xfrm>
            <a:custGeom>
              <a:avLst/>
              <a:gdLst/>
              <a:ahLst/>
              <a:cxnLst/>
              <a:rect l="l" t="t" r="r" b="b"/>
              <a:pathLst>
                <a:path w="691261" h="679958">
                  <a:moveTo>
                    <a:pt x="0" y="339979"/>
                  </a:moveTo>
                  <a:cubicBezTo>
                    <a:pt x="0" y="152146"/>
                    <a:pt x="154813" y="0"/>
                    <a:pt x="345694" y="0"/>
                  </a:cubicBezTo>
                  <a:cubicBezTo>
                    <a:pt x="536575" y="0"/>
                    <a:pt x="691261" y="152146"/>
                    <a:pt x="691261" y="339979"/>
                  </a:cubicBezTo>
                  <a:cubicBezTo>
                    <a:pt x="691261" y="527812"/>
                    <a:pt x="536575" y="679958"/>
                    <a:pt x="345694" y="679958"/>
                  </a:cubicBezTo>
                  <a:cubicBezTo>
                    <a:pt x="154813" y="679958"/>
                    <a:pt x="0" y="527685"/>
                    <a:pt x="0" y="33997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6" name="Group 16"/>
          <p:cNvGrpSpPr/>
          <p:nvPr/>
        </p:nvGrpSpPr>
        <p:grpSpPr>
          <a:xfrm rot="6240730">
            <a:off x="13308750" y="458140"/>
            <a:ext cx="1406987" cy="1143988"/>
            <a:chOff x="0" y="0"/>
            <a:chExt cx="1875982" cy="1525318"/>
          </a:xfrm>
        </p:grpSpPr>
        <p:sp>
          <p:nvSpPr>
            <p:cNvPr id="17" name="Freeform 17"/>
            <p:cNvSpPr/>
            <p:nvPr/>
          </p:nvSpPr>
          <p:spPr>
            <a:xfrm>
              <a:off x="-3048" y="-889"/>
              <a:ext cx="1881505" cy="1526159"/>
            </a:xfrm>
            <a:custGeom>
              <a:avLst/>
              <a:gdLst/>
              <a:ahLst/>
              <a:cxnLst/>
              <a:rect l="l" t="t" r="r" b="b"/>
              <a:pathLst>
                <a:path w="1881505" h="1526159">
                  <a:moveTo>
                    <a:pt x="12192" y="1446276"/>
                  </a:moveTo>
                  <a:lnTo>
                    <a:pt x="1007491" y="22606"/>
                  </a:lnTo>
                  <a:cubicBezTo>
                    <a:pt x="1017524" y="8255"/>
                    <a:pt x="1034415" y="0"/>
                    <a:pt x="1051941" y="1016"/>
                  </a:cubicBezTo>
                  <a:cubicBezTo>
                    <a:pt x="1069467" y="2032"/>
                    <a:pt x="1085342" y="11938"/>
                    <a:pt x="1093724" y="27305"/>
                  </a:cubicBezTo>
                  <a:lnTo>
                    <a:pt x="1872869" y="1450975"/>
                  </a:lnTo>
                  <a:cubicBezTo>
                    <a:pt x="1881505" y="1466723"/>
                    <a:pt x="1881124" y="1485773"/>
                    <a:pt x="1871980" y="1501267"/>
                  </a:cubicBezTo>
                  <a:cubicBezTo>
                    <a:pt x="1862836" y="1516761"/>
                    <a:pt x="1846199" y="1526159"/>
                    <a:pt x="1828292" y="1526159"/>
                  </a:cubicBezTo>
                  <a:lnTo>
                    <a:pt x="53848" y="1526159"/>
                  </a:lnTo>
                  <a:cubicBezTo>
                    <a:pt x="34925" y="1526159"/>
                    <a:pt x="17526" y="1515618"/>
                    <a:pt x="8763" y="1498854"/>
                  </a:cubicBezTo>
                  <a:cubicBezTo>
                    <a:pt x="0" y="1482090"/>
                    <a:pt x="1270" y="1461770"/>
                    <a:pt x="12192" y="1446276"/>
                  </a:cubicBezTo>
                  <a:moveTo>
                    <a:pt x="95504" y="1504442"/>
                  </a:moveTo>
                  <a:lnTo>
                    <a:pt x="53848" y="1475359"/>
                  </a:lnTo>
                  <a:lnTo>
                    <a:pt x="53848" y="1424559"/>
                  </a:lnTo>
                  <a:lnTo>
                    <a:pt x="1828292" y="1424559"/>
                  </a:lnTo>
                  <a:lnTo>
                    <a:pt x="1828292" y="1475359"/>
                  </a:lnTo>
                  <a:lnTo>
                    <a:pt x="1783715" y="1499743"/>
                  </a:lnTo>
                  <a:lnTo>
                    <a:pt x="1004570" y="76073"/>
                  </a:lnTo>
                  <a:lnTo>
                    <a:pt x="1049147" y="51689"/>
                  </a:lnTo>
                  <a:lnTo>
                    <a:pt x="1090803" y="80772"/>
                  </a:lnTo>
                  <a:lnTo>
                    <a:pt x="95504" y="1504569"/>
                  </a:lnTo>
                  <a:close/>
                </a:path>
              </a:pathLst>
            </a:custGeom>
            <a:solidFill>
              <a:srgbClr val="FF5589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5286628" y="1484013"/>
            <a:ext cx="288828" cy="288828"/>
            <a:chOff x="0" y="0"/>
            <a:chExt cx="385104" cy="385104"/>
          </a:xfrm>
        </p:grpSpPr>
        <p:sp>
          <p:nvSpPr>
            <p:cNvPr id="19" name="Freeform 19"/>
            <p:cNvSpPr/>
            <p:nvPr/>
          </p:nvSpPr>
          <p:spPr>
            <a:xfrm>
              <a:off x="-1524" y="-1651"/>
              <a:ext cx="388239" cy="388366"/>
            </a:xfrm>
            <a:custGeom>
              <a:avLst/>
              <a:gdLst/>
              <a:ahLst/>
              <a:cxnLst/>
              <a:rect l="l" t="t" r="r" b="b"/>
              <a:pathLst>
                <a:path w="388239" h="388366">
                  <a:moveTo>
                    <a:pt x="0" y="194183"/>
                  </a:moveTo>
                  <a:cubicBezTo>
                    <a:pt x="0" y="86995"/>
                    <a:pt x="86868" y="127"/>
                    <a:pt x="194056" y="0"/>
                  </a:cubicBezTo>
                  <a:lnTo>
                    <a:pt x="194056" y="1651"/>
                  </a:lnTo>
                  <a:lnTo>
                    <a:pt x="194056" y="0"/>
                  </a:lnTo>
                  <a:cubicBezTo>
                    <a:pt x="301244" y="0"/>
                    <a:pt x="388239" y="86868"/>
                    <a:pt x="388239" y="194183"/>
                  </a:cubicBezTo>
                  <a:cubicBezTo>
                    <a:pt x="388239" y="301498"/>
                    <a:pt x="301244" y="388366"/>
                    <a:pt x="194056" y="388366"/>
                  </a:cubicBezTo>
                  <a:lnTo>
                    <a:pt x="194056" y="386842"/>
                  </a:lnTo>
                  <a:lnTo>
                    <a:pt x="194056" y="388366"/>
                  </a:lnTo>
                  <a:cubicBezTo>
                    <a:pt x="86868" y="388366"/>
                    <a:pt x="0" y="301371"/>
                    <a:pt x="0" y="194183"/>
                  </a:cubicBezTo>
                  <a:lnTo>
                    <a:pt x="1524" y="194183"/>
                  </a:lnTo>
                  <a:lnTo>
                    <a:pt x="2921" y="195072"/>
                  </a:lnTo>
                  <a:cubicBezTo>
                    <a:pt x="2540" y="195707"/>
                    <a:pt x="1778" y="195961"/>
                    <a:pt x="1143" y="195707"/>
                  </a:cubicBezTo>
                  <a:cubicBezTo>
                    <a:pt x="508" y="195453"/>
                    <a:pt x="0" y="194945"/>
                    <a:pt x="0" y="194183"/>
                  </a:cubicBezTo>
                  <a:moveTo>
                    <a:pt x="3175" y="194183"/>
                  </a:moveTo>
                  <a:lnTo>
                    <a:pt x="1524" y="194183"/>
                  </a:lnTo>
                  <a:lnTo>
                    <a:pt x="127" y="193294"/>
                  </a:lnTo>
                  <a:cubicBezTo>
                    <a:pt x="508" y="192659"/>
                    <a:pt x="1270" y="192405"/>
                    <a:pt x="1905" y="192659"/>
                  </a:cubicBezTo>
                  <a:cubicBezTo>
                    <a:pt x="2540" y="192913"/>
                    <a:pt x="3048" y="193421"/>
                    <a:pt x="3048" y="194183"/>
                  </a:cubicBezTo>
                  <a:cubicBezTo>
                    <a:pt x="3048" y="299593"/>
                    <a:pt x="88519" y="385191"/>
                    <a:pt x="194056" y="385191"/>
                  </a:cubicBezTo>
                  <a:cubicBezTo>
                    <a:pt x="299593" y="385191"/>
                    <a:pt x="385064" y="299720"/>
                    <a:pt x="385064" y="194183"/>
                  </a:cubicBezTo>
                  <a:lnTo>
                    <a:pt x="386588" y="194183"/>
                  </a:lnTo>
                  <a:lnTo>
                    <a:pt x="385064" y="194183"/>
                  </a:lnTo>
                  <a:cubicBezTo>
                    <a:pt x="385064" y="88773"/>
                    <a:pt x="299593" y="3175"/>
                    <a:pt x="194056" y="3175"/>
                  </a:cubicBezTo>
                  <a:lnTo>
                    <a:pt x="194056" y="1651"/>
                  </a:lnTo>
                  <a:lnTo>
                    <a:pt x="194056" y="3175"/>
                  </a:lnTo>
                  <a:cubicBezTo>
                    <a:pt x="88646" y="3175"/>
                    <a:pt x="3048" y="88773"/>
                    <a:pt x="3048" y="194183"/>
                  </a:cubicBezTo>
                  <a:close/>
                </a:path>
              </a:pathLst>
            </a:custGeom>
            <a:solidFill>
              <a:srgbClr val="A8006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9112704" y="13067535"/>
            <a:ext cx="2057697" cy="2057697"/>
            <a:chOff x="0" y="0"/>
            <a:chExt cx="2743596" cy="27435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43708" cy="2743708"/>
            </a:xfrm>
            <a:custGeom>
              <a:avLst/>
              <a:gdLst/>
              <a:ahLst/>
              <a:cxnLst/>
              <a:rect l="l" t="t" r="r" b="b"/>
              <a:pathLst>
                <a:path w="2743708" h="2743708">
                  <a:moveTo>
                    <a:pt x="0" y="1371854"/>
                  </a:moveTo>
                  <a:cubicBezTo>
                    <a:pt x="0" y="614172"/>
                    <a:pt x="614172" y="0"/>
                    <a:pt x="1371854" y="0"/>
                  </a:cubicBezTo>
                  <a:lnTo>
                    <a:pt x="1371854" y="12700"/>
                  </a:lnTo>
                  <a:lnTo>
                    <a:pt x="1371854" y="0"/>
                  </a:lnTo>
                  <a:cubicBezTo>
                    <a:pt x="2129536" y="0"/>
                    <a:pt x="2743708" y="614172"/>
                    <a:pt x="2743708" y="1371854"/>
                  </a:cubicBezTo>
                  <a:lnTo>
                    <a:pt x="2731008" y="1371854"/>
                  </a:lnTo>
                  <a:lnTo>
                    <a:pt x="2743708" y="1371854"/>
                  </a:lnTo>
                  <a:cubicBezTo>
                    <a:pt x="2743708" y="2129536"/>
                    <a:pt x="2129536" y="2743708"/>
                    <a:pt x="1371854" y="2743708"/>
                  </a:cubicBezTo>
                  <a:lnTo>
                    <a:pt x="1371854" y="2731008"/>
                  </a:lnTo>
                  <a:lnTo>
                    <a:pt x="1371854" y="2743708"/>
                  </a:lnTo>
                  <a:cubicBezTo>
                    <a:pt x="614172" y="2743581"/>
                    <a:pt x="0" y="2129409"/>
                    <a:pt x="0" y="1371854"/>
                  </a:cubicBezTo>
                  <a:lnTo>
                    <a:pt x="12700" y="1371854"/>
                  </a:lnTo>
                  <a:lnTo>
                    <a:pt x="25400" y="1371854"/>
                  </a:lnTo>
                  <a:lnTo>
                    <a:pt x="12700" y="1371854"/>
                  </a:lnTo>
                  <a:lnTo>
                    <a:pt x="0" y="1371854"/>
                  </a:lnTo>
                  <a:moveTo>
                    <a:pt x="25400" y="1371854"/>
                  </a:moveTo>
                  <a:cubicBezTo>
                    <a:pt x="25400" y="1378839"/>
                    <a:pt x="19685" y="1384554"/>
                    <a:pt x="12700" y="1384554"/>
                  </a:cubicBezTo>
                  <a:cubicBezTo>
                    <a:pt x="5715" y="1384554"/>
                    <a:pt x="0" y="1378839"/>
                    <a:pt x="0" y="1371854"/>
                  </a:cubicBezTo>
                  <a:cubicBezTo>
                    <a:pt x="0" y="1364869"/>
                    <a:pt x="5715" y="1359154"/>
                    <a:pt x="12700" y="1359154"/>
                  </a:cubicBezTo>
                  <a:cubicBezTo>
                    <a:pt x="19685" y="1359154"/>
                    <a:pt x="25400" y="1364869"/>
                    <a:pt x="25400" y="1371854"/>
                  </a:cubicBezTo>
                  <a:cubicBezTo>
                    <a:pt x="25400" y="2115439"/>
                    <a:pt x="628142" y="2718308"/>
                    <a:pt x="1371854" y="2718308"/>
                  </a:cubicBezTo>
                  <a:cubicBezTo>
                    <a:pt x="2115566" y="2718308"/>
                    <a:pt x="2718308" y="2115566"/>
                    <a:pt x="2718308" y="1371854"/>
                  </a:cubicBezTo>
                  <a:cubicBezTo>
                    <a:pt x="2718308" y="628142"/>
                    <a:pt x="2115439" y="25400"/>
                    <a:pt x="1371854" y="25400"/>
                  </a:cubicBezTo>
                  <a:lnTo>
                    <a:pt x="1371854" y="12700"/>
                  </a:lnTo>
                  <a:lnTo>
                    <a:pt x="1371854" y="25400"/>
                  </a:lnTo>
                  <a:cubicBezTo>
                    <a:pt x="628142" y="25400"/>
                    <a:pt x="25400" y="628142"/>
                    <a:pt x="25400" y="1371854"/>
                  </a:cubicBezTo>
                  <a:close/>
                </a:path>
              </a:pathLst>
            </a:custGeom>
            <a:solidFill>
              <a:srgbClr val="A8006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365747">
            <a:off x="-1441660" y="7340944"/>
            <a:ext cx="1722689" cy="1061883"/>
            <a:chOff x="0" y="0"/>
            <a:chExt cx="2296918" cy="14158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96922" cy="1415796"/>
            </a:xfrm>
            <a:custGeom>
              <a:avLst/>
              <a:gdLst/>
              <a:ahLst/>
              <a:cxnLst/>
              <a:rect l="l" t="t" r="r" b="b"/>
              <a:pathLst>
                <a:path w="2296922" h="1415796">
                  <a:moveTo>
                    <a:pt x="15875" y="0"/>
                  </a:moveTo>
                  <a:lnTo>
                    <a:pt x="2281047" y="0"/>
                  </a:lnTo>
                  <a:cubicBezTo>
                    <a:pt x="2289810" y="0"/>
                    <a:pt x="2296922" y="7112"/>
                    <a:pt x="2296922" y="15875"/>
                  </a:cubicBezTo>
                  <a:lnTo>
                    <a:pt x="2296922" y="1399921"/>
                  </a:lnTo>
                  <a:cubicBezTo>
                    <a:pt x="2296922" y="1408684"/>
                    <a:pt x="2289810" y="1415796"/>
                    <a:pt x="2281047" y="1415796"/>
                  </a:cubicBezTo>
                  <a:lnTo>
                    <a:pt x="15875" y="1415796"/>
                  </a:lnTo>
                  <a:cubicBezTo>
                    <a:pt x="7112" y="1415796"/>
                    <a:pt x="0" y="1408684"/>
                    <a:pt x="0" y="1399921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99921"/>
                  </a:lnTo>
                  <a:lnTo>
                    <a:pt x="15875" y="1399921"/>
                  </a:lnTo>
                  <a:lnTo>
                    <a:pt x="15875" y="1384046"/>
                  </a:lnTo>
                  <a:lnTo>
                    <a:pt x="2281047" y="1384046"/>
                  </a:lnTo>
                  <a:lnTo>
                    <a:pt x="2281047" y="1399921"/>
                  </a:lnTo>
                  <a:lnTo>
                    <a:pt x="2265172" y="1399921"/>
                  </a:lnTo>
                  <a:lnTo>
                    <a:pt x="2265172" y="15875"/>
                  </a:lnTo>
                  <a:lnTo>
                    <a:pt x="2281047" y="15875"/>
                  </a:lnTo>
                  <a:lnTo>
                    <a:pt x="228104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D1CCB5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5533362" y="8673274"/>
            <a:ext cx="2342214" cy="2599569"/>
          </a:xfrm>
          <a:custGeom>
            <a:avLst/>
            <a:gdLst/>
            <a:ahLst/>
            <a:cxnLst/>
            <a:rect l="l" t="t" r="r" b="b"/>
            <a:pathLst>
              <a:path w="2342214" h="2599569">
                <a:moveTo>
                  <a:pt x="0" y="0"/>
                </a:moveTo>
                <a:lnTo>
                  <a:pt x="2342214" y="0"/>
                </a:lnTo>
                <a:lnTo>
                  <a:pt x="2342214" y="2599570"/>
                </a:lnTo>
                <a:lnTo>
                  <a:pt x="0" y="2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 rot="0">
            <a:off x="16148815" y="379946"/>
            <a:ext cx="2112996" cy="2112996"/>
            <a:chOff x="0" y="0"/>
            <a:chExt cx="2817328" cy="281732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17368" cy="2817368"/>
            </a:xfrm>
            <a:custGeom>
              <a:avLst/>
              <a:gdLst/>
              <a:ahLst/>
              <a:cxnLst/>
              <a:rect l="l" t="t" r="r" b="b"/>
              <a:pathLst>
                <a:path w="2817368" h="2817368">
                  <a:moveTo>
                    <a:pt x="0" y="1408684"/>
                  </a:moveTo>
                  <a:cubicBezTo>
                    <a:pt x="0" y="630682"/>
                    <a:pt x="630682" y="0"/>
                    <a:pt x="1408684" y="0"/>
                  </a:cubicBezTo>
                  <a:lnTo>
                    <a:pt x="1408684" y="19050"/>
                  </a:lnTo>
                  <a:lnTo>
                    <a:pt x="1408684" y="0"/>
                  </a:lnTo>
                  <a:cubicBezTo>
                    <a:pt x="2186686" y="0"/>
                    <a:pt x="2817368" y="630682"/>
                    <a:pt x="2817368" y="1408684"/>
                  </a:cubicBezTo>
                  <a:lnTo>
                    <a:pt x="2798318" y="1408684"/>
                  </a:lnTo>
                  <a:lnTo>
                    <a:pt x="2817368" y="1408684"/>
                  </a:lnTo>
                  <a:cubicBezTo>
                    <a:pt x="2817368" y="2186686"/>
                    <a:pt x="2186686" y="2817368"/>
                    <a:pt x="1408684" y="2817368"/>
                  </a:cubicBezTo>
                  <a:lnTo>
                    <a:pt x="1408684" y="2798318"/>
                  </a:lnTo>
                  <a:lnTo>
                    <a:pt x="1408684" y="2817368"/>
                  </a:lnTo>
                  <a:cubicBezTo>
                    <a:pt x="630682" y="2817368"/>
                    <a:pt x="0" y="2186686"/>
                    <a:pt x="0" y="1408684"/>
                  </a:cubicBezTo>
                  <a:lnTo>
                    <a:pt x="19050" y="1408684"/>
                  </a:lnTo>
                  <a:lnTo>
                    <a:pt x="38100" y="1408684"/>
                  </a:lnTo>
                  <a:lnTo>
                    <a:pt x="19050" y="1408684"/>
                  </a:lnTo>
                  <a:lnTo>
                    <a:pt x="0" y="1408684"/>
                  </a:lnTo>
                  <a:moveTo>
                    <a:pt x="38100" y="1408684"/>
                  </a:moveTo>
                  <a:cubicBezTo>
                    <a:pt x="38100" y="1419225"/>
                    <a:pt x="29591" y="1427734"/>
                    <a:pt x="19050" y="1427734"/>
                  </a:cubicBezTo>
                  <a:cubicBezTo>
                    <a:pt x="8509" y="1427734"/>
                    <a:pt x="0" y="1419225"/>
                    <a:pt x="0" y="1408684"/>
                  </a:cubicBezTo>
                  <a:cubicBezTo>
                    <a:pt x="0" y="1398143"/>
                    <a:pt x="8509" y="1389634"/>
                    <a:pt x="19050" y="1389634"/>
                  </a:cubicBezTo>
                  <a:cubicBezTo>
                    <a:pt x="29591" y="1389634"/>
                    <a:pt x="38100" y="1398143"/>
                    <a:pt x="38100" y="1408684"/>
                  </a:cubicBezTo>
                  <a:cubicBezTo>
                    <a:pt x="38100" y="2165604"/>
                    <a:pt x="651764" y="2779268"/>
                    <a:pt x="1408684" y="2779268"/>
                  </a:cubicBezTo>
                  <a:cubicBezTo>
                    <a:pt x="2165604" y="2779268"/>
                    <a:pt x="2779268" y="2165604"/>
                    <a:pt x="2779268" y="1408684"/>
                  </a:cubicBezTo>
                  <a:cubicBezTo>
                    <a:pt x="2779268" y="651764"/>
                    <a:pt x="2165604" y="38100"/>
                    <a:pt x="1408684" y="38100"/>
                  </a:cubicBezTo>
                  <a:lnTo>
                    <a:pt x="1408684" y="19050"/>
                  </a:lnTo>
                  <a:lnTo>
                    <a:pt x="1408684" y="38100"/>
                  </a:lnTo>
                  <a:cubicBezTo>
                    <a:pt x="651764" y="38100"/>
                    <a:pt x="38100" y="651764"/>
                    <a:pt x="38100" y="1408684"/>
                  </a:cubicBezTo>
                  <a:close/>
                </a:path>
              </a:pathLst>
            </a:custGeom>
            <a:solidFill>
              <a:srgbClr val="C5B68D"/>
            </a:solidFill>
          </p:spPr>
        </p:sp>
      </p:grpSp>
      <p:sp>
        <p:nvSpPr>
          <p:cNvPr id="27" name="AutoShape 27"/>
          <p:cNvSpPr/>
          <p:nvPr/>
        </p:nvSpPr>
        <p:spPr>
          <a:xfrm rot="5404727">
            <a:off x="12266818" y="4246490"/>
            <a:ext cx="8872627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8"/>
          <p:cNvSpPr/>
          <p:nvPr/>
        </p:nvSpPr>
        <p:spPr>
          <a:xfrm>
            <a:off x="-3395901" y="9364394"/>
            <a:ext cx="3405426" cy="3405426"/>
          </a:xfrm>
          <a:custGeom>
            <a:avLst/>
            <a:gdLst/>
            <a:ahLst/>
            <a:cxnLst/>
            <a:rect l="l" t="t" r="r" b="b"/>
            <a:pathLst>
              <a:path w="3405426" h="3405426">
                <a:moveTo>
                  <a:pt x="0" y="0"/>
                </a:moveTo>
                <a:lnTo>
                  <a:pt x="3405426" y="0"/>
                </a:lnTo>
                <a:lnTo>
                  <a:pt x="3405426" y="3405426"/>
                </a:lnTo>
                <a:lnTo>
                  <a:pt x="0" y="340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 rot="0">
            <a:off x="15435992" y="256538"/>
            <a:ext cx="1170936" cy="1170936"/>
            <a:chOff x="0" y="0"/>
            <a:chExt cx="1561248" cy="15612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61338" cy="1561338"/>
            </a:xfrm>
            <a:custGeom>
              <a:avLst/>
              <a:gdLst/>
              <a:ahLst/>
              <a:cxnLst/>
              <a:rect l="l" t="t" r="r" b="b"/>
              <a:pathLst>
                <a:path w="1561338" h="1561338">
                  <a:moveTo>
                    <a:pt x="0" y="780669"/>
                  </a:moveTo>
                  <a:cubicBezTo>
                    <a:pt x="0" y="349504"/>
                    <a:pt x="349504" y="0"/>
                    <a:pt x="780669" y="0"/>
                  </a:cubicBezTo>
                  <a:cubicBezTo>
                    <a:pt x="1211834" y="0"/>
                    <a:pt x="1561338" y="349504"/>
                    <a:pt x="1561338" y="780669"/>
                  </a:cubicBezTo>
                  <a:cubicBezTo>
                    <a:pt x="1561338" y="1211834"/>
                    <a:pt x="1211834" y="1561338"/>
                    <a:pt x="780669" y="1561338"/>
                  </a:cubicBezTo>
                  <a:cubicBezTo>
                    <a:pt x="349504" y="1561338"/>
                    <a:pt x="0" y="1211707"/>
                    <a:pt x="0" y="780669"/>
                  </a:cubicBezTo>
                  <a:close/>
                </a:path>
              </a:pathLst>
            </a:custGeom>
            <a:gradFill rotWithShape="1">
              <a:gsLst>
                <a:gs pos="30000">
                  <a:srgbClr val="F1EFE7">
                    <a:alpha val="0"/>
                  </a:srgbClr>
                </a:gs>
                <a:gs pos="57000">
                  <a:srgbClr val="DFDBCA">
                    <a:alpha val="81000"/>
                  </a:srgbClr>
                </a:gs>
                <a:gs pos="100000">
                  <a:srgbClr val="FFF2F6">
                    <a:alpha val="100000"/>
                  </a:srgbClr>
                </a:gs>
              </a:gsLst>
              <a:lin ang="11400000"/>
            </a:gradFill>
          </p:spPr>
        </p:sp>
      </p:grpSp>
      <p:grpSp>
        <p:nvGrpSpPr>
          <p:cNvPr id="31" name="Group 31"/>
          <p:cNvGrpSpPr/>
          <p:nvPr/>
        </p:nvGrpSpPr>
        <p:grpSpPr>
          <a:xfrm rot="584818">
            <a:off x="17637252" y="377020"/>
            <a:ext cx="401385" cy="394185"/>
            <a:chOff x="0" y="0"/>
            <a:chExt cx="535180" cy="5255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5178" cy="525526"/>
            </a:xfrm>
            <a:custGeom>
              <a:avLst/>
              <a:gdLst/>
              <a:ahLst/>
              <a:cxnLst/>
              <a:rect l="l" t="t" r="r" b="b"/>
              <a:pathLst>
                <a:path w="535178" h="525526">
                  <a:moveTo>
                    <a:pt x="0" y="262763"/>
                  </a:moveTo>
                  <a:cubicBezTo>
                    <a:pt x="0" y="117602"/>
                    <a:pt x="119761" y="0"/>
                    <a:pt x="267589" y="0"/>
                  </a:cubicBezTo>
                  <a:cubicBezTo>
                    <a:pt x="415417" y="0"/>
                    <a:pt x="535178" y="117602"/>
                    <a:pt x="535178" y="262763"/>
                  </a:cubicBezTo>
                  <a:cubicBezTo>
                    <a:pt x="535178" y="407924"/>
                    <a:pt x="415417" y="525526"/>
                    <a:pt x="267589" y="525526"/>
                  </a:cubicBezTo>
                  <a:cubicBezTo>
                    <a:pt x="119761" y="525526"/>
                    <a:pt x="0" y="407924"/>
                    <a:pt x="0" y="262763"/>
                  </a:cubicBezTo>
                  <a:close/>
                </a:path>
              </a:pathLst>
            </a:custGeom>
            <a:gradFill rotWithShape="1">
              <a:gsLst>
                <a:gs pos="48000">
                  <a:srgbClr val="37969B">
                    <a:alpha val="0"/>
                  </a:srgbClr>
                </a:gs>
                <a:gs pos="100000">
                  <a:srgbClr val="33979C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sp>
        <p:nvSpPr>
          <p:cNvPr id="33" name="Freeform 33"/>
          <p:cNvSpPr/>
          <p:nvPr/>
        </p:nvSpPr>
        <p:spPr>
          <a:xfrm>
            <a:off x="17718510" y="974880"/>
            <a:ext cx="228597" cy="1169763"/>
          </a:xfrm>
          <a:custGeom>
            <a:avLst/>
            <a:gdLst/>
            <a:ahLst/>
            <a:cxnLst/>
            <a:rect l="l" t="t" r="r" b="b"/>
            <a:pathLst>
              <a:path w="228597" h="1169763">
                <a:moveTo>
                  <a:pt x="0" y="0"/>
                </a:moveTo>
                <a:lnTo>
                  <a:pt x="228597" y="0"/>
                </a:lnTo>
                <a:lnTo>
                  <a:pt x="228597" y="1169763"/>
                </a:lnTo>
                <a:lnTo>
                  <a:pt x="0" y="1169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745114" y="11759919"/>
            <a:ext cx="3180153" cy="2732565"/>
          </a:xfrm>
          <a:custGeom>
            <a:avLst/>
            <a:gdLst/>
            <a:ahLst/>
            <a:cxnLst/>
            <a:rect l="l" t="t" r="r" b="b"/>
            <a:pathLst>
              <a:path w="3180153" h="2732565">
                <a:moveTo>
                  <a:pt x="0" y="0"/>
                </a:moveTo>
                <a:lnTo>
                  <a:pt x="3180154" y="0"/>
                </a:lnTo>
                <a:lnTo>
                  <a:pt x="3180154" y="2732565"/>
                </a:lnTo>
                <a:lnTo>
                  <a:pt x="0" y="2732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4090739" y="11014148"/>
            <a:ext cx="4107108" cy="3529056"/>
          </a:xfrm>
          <a:custGeom>
            <a:avLst/>
            <a:gdLst/>
            <a:ahLst/>
            <a:cxnLst/>
            <a:rect l="l" t="t" r="r" b="b"/>
            <a:pathLst>
              <a:path w="4107108" h="3529056">
                <a:moveTo>
                  <a:pt x="0" y="0"/>
                </a:moveTo>
                <a:lnTo>
                  <a:pt x="4107108" y="0"/>
                </a:lnTo>
                <a:lnTo>
                  <a:pt x="4107108" y="3529056"/>
                </a:lnTo>
                <a:lnTo>
                  <a:pt x="0" y="3529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470280" y="12472026"/>
            <a:ext cx="2222559" cy="1909746"/>
          </a:xfrm>
          <a:custGeom>
            <a:avLst/>
            <a:gdLst/>
            <a:ahLst/>
            <a:cxnLst/>
            <a:rect l="l" t="t" r="r" b="b"/>
            <a:pathLst>
              <a:path w="2222559" h="1909746">
                <a:moveTo>
                  <a:pt x="0" y="0"/>
                </a:moveTo>
                <a:lnTo>
                  <a:pt x="2222560" y="0"/>
                </a:lnTo>
                <a:lnTo>
                  <a:pt x="2222560" y="1909746"/>
                </a:lnTo>
                <a:lnTo>
                  <a:pt x="0" y="1909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3" name="图片 2" descr="33b384e3bded47bdc0d3545924a05ca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395980" y="-114300"/>
            <a:ext cx="15443200" cy="10568305"/>
          </a:xfrm>
          <a:prstGeom prst="trapezoid">
            <a:avLst/>
          </a:prstGeom>
        </p:spPr>
      </p:pic>
      <p:pic>
        <p:nvPicPr>
          <p:cNvPr id="11" name="图片 10" descr="43237fa0fb5691490eeb2abe38f51684"/>
          <p:cNvPicPr>
            <a:picLocks noChangeAspect="1"/>
          </p:cNvPicPr>
          <p:nvPr/>
        </p:nvPicPr>
        <p:blipFill>
          <a:blip r:embed="rId10"/>
          <a:srcRect r="32030"/>
          <a:stretch>
            <a:fillRect/>
          </a:stretch>
        </p:blipFill>
        <p:spPr>
          <a:xfrm flipH="1">
            <a:off x="9601200" y="-103505"/>
            <a:ext cx="11386820" cy="10390505"/>
          </a:xfrm>
          <a:prstGeom prst="parallelogram">
            <a:avLst/>
          </a:prstGeom>
        </p:spPr>
      </p:pic>
      <p:sp>
        <p:nvSpPr>
          <p:cNvPr id="46" name="TextBox 39"/>
          <p:cNvSpPr txBox="1"/>
          <p:nvPr/>
        </p:nvSpPr>
        <p:spPr>
          <a:xfrm>
            <a:off x="1524000" y="8343900"/>
            <a:ext cx="8694420" cy="1342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10800"/>
              </a:lnSpc>
            </a:pP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蒙德里安小屋</a:t>
            </a:r>
            <a:r>
              <a:rPr lang="en-US" altLang="zh-CN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---</a:t>
            </a: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平台跳跃</a:t>
            </a:r>
            <a:endParaRPr lang="en-US" sz="6000">
              <a:solidFill>
                <a:schemeClr val="bg1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10800"/>
              </a:lnSpc>
            </a:pPr>
            <a:endParaRPr lang="en-US" sz="6000">
              <a:solidFill>
                <a:schemeClr val="bg1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查看图片"/>
          <p:cNvSpPr/>
          <p:nvPr/>
        </p:nvSpPr>
        <p:spPr>
          <a:xfrm rot="5400000">
            <a:off x="3657918" y="-7543800"/>
            <a:ext cx="10972164" cy="25374600"/>
          </a:xfrm>
          <a:custGeom>
            <a:avLst/>
            <a:gdLst/>
            <a:ahLst/>
            <a:cxnLst/>
            <a:rect l="l" t="t" r="r" b="b"/>
            <a:pathLst>
              <a:path w="10972164" h="25374600">
                <a:moveTo>
                  <a:pt x="0" y="0"/>
                </a:moveTo>
                <a:lnTo>
                  <a:pt x="10972164" y="0"/>
                </a:lnTo>
                <a:lnTo>
                  <a:pt x="10972164" y="25374600"/>
                </a:lnTo>
                <a:lnTo>
                  <a:pt x="0" y="25374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5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5136632" y="399128"/>
            <a:ext cx="208962" cy="208959"/>
            <a:chOff x="0" y="0"/>
            <a:chExt cx="278616" cy="2786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0"/>
                  </a:moveTo>
                  <a:lnTo>
                    <a:pt x="278638" y="0"/>
                  </a:lnTo>
                  <a:lnTo>
                    <a:pt x="278638" y="278638"/>
                  </a:lnTo>
                  <a:lnTo>
                    <a:pt x="0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4380066" y="399128"/>
            <a:ext cx="242394" cy="208959"/>
            <a:chOff x="0" y="0"/>
            <a:chExt cx="323192" cy="2786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3215" cy="278638"/>
            </a:xfrm>
            <a:custGeom>
              <a:avLst/>
              <a:gdLst/>
              <a:ahLst/>
              <a:cxnLst/>
              <a:rect l="l" t="t" r="r" b="b"/>
              <a:pathLst>
                <a:path w="323215" h="278638">
                  <a:moveTo>
                    <a:pt x="0" y="278638"/>
                  </a:moveTo>
                  <a:lnTo>
                    <a:pt x="161544" y="0"/>
                  </a:lnTo>
                  <a:lnTo>
                    <a:pt x="323215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4777198" y="399128"/>
            <a:ext cx="208962" cy="208959"/>
            <a:chOff x="0" y="0"/>
            <a:chExt cx="278616" cy="2786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139319"/>
                  </a:moveTo>
                  <a:cubicBezTo>
                    <a:pt x="0" y="62357"/>
                    <a:pt x="62357" y="0"/>
                    <a:pt x="139319" y="0"/>
                  </a:cubicBezTo>
                  <a:cubicBezTo>
                    <a:pt x="216281" y="0"/>
                    <a:pt x="278638" y="62357"/>
                    <a:pt x="278638" y="139319"/>
                  </a:cubicBezTo>
                  <a:cubicBezTo>
                    <a:pt x="278638" y="216281"/>
                    <a:pt x="216281" y="278638"/>
                    <a:pt x="139319" y="278638"/>
                  </a:cubicBezTo>
                  <a:cubicBezTo>
                    <a:pt x="62357" y="278638"/>
                    <a:pt x="0" y="216281"/>
                    <a:pt x="0" y="139319"/>
                  </a:cubicBezTo>
                  <a:close/>
                </a:path>
              </a:pathLst>
            </a:custGeom>
            <a:solidFill>
              <a:srgbClr val="AEA281"/>
            </a:solidFill>
          </p:spPr>
        </p:sp>
      </p:grpSp>
      <p:sp>
        <p:nvSpPr>
          <p:cNvPr id="10" name="AutoShape 10"/>
          <p:cNvSpPr/>
          <p:nvPr/>
        </p:nvSpPr>
        <p:spPr>
          <a:xfrm rot="72613">
            <a:off x="8650731" y="503607"/>
            <a:ext cx="676463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194248">
            <a:off x="9441180" y="503607"/>
            <a:ext cx="252990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-7569365">
            <a:off x="2515242" y="1133477"/>
            <a:ext cx="518484" cy="509925"/>
            <a:chOff x="0" y="0"/>
            <a:chExt cx="691312" cy="679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1261" cy="679958"/>
            </a:xfrm>
            <a:custGeom>
              <a:avLst/>
              <a:gdLst/>
              <a:ahLst/>
              <a:cxnLst/>
              <a:rect l="l" t="t" r="r" b="b"/>
              <a:pathLst>
                <a:path w="691261" h="679958">
                  <a:moveTo>
                    <a:pt x="0" y="339979"/>
                  </a:moveTo>
                  <a:cubicBezTo>
                    <a:pt x="0" y="152146"/>
                    <a:pt x="154813" y="0"/>
                    <a:pt x="345694" y="0"/>
                  </a:cubicBezTo>
                  <a:cubicBezTo>
                    <a:pt x="536575" y="0"/>
                    <a:pt x="691261" y="152146"/>
                    <a:pt x="691261" y="339979"/>
                  </a:cubicBezTo>
                  <a:cubicBezTo>
                    <a:pt x="691261" y="527812"/>
                    <a:pt x="536575" y="679958"/>
                    <a:pt x="345694" y="679958"/>
                  </a:cubicBezTo>
                  <a:cubicBezTo>
                    <a:pt x="154813" y="679958"/>
                    <a:pt x="0" y="527685"/>
                    <a:pt x="0" y="33997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6" name="Group 16"/>
          <p:cNvGrpSpPr/>
          <p:nvPr/>
        </p:nvGrpSpPr>
        <p:grpSpPr>
          <a:xfrm rot="6240730">
            <a:off x="13308750" y="458140"/>
            <a:ext cx="1406987" cy="1143988"/>
            <a:chOff x="0" y="0"/>
            <a:chExt cx="1875982" cy="1525318"/>
          </a:xfrm>
        </p:grpSpPr>
        <p:sp>
          <p:nvSpPr>
            <p:cNvPr id="17" name="Freeform 17"/>
            <p:cNvSpPr/>
            <p:nvPr/>
          </p:nvSpPr>
          <p:spPr>
            <a:xfrm>
              <a:off x="-3048" y="-889"/>
              <a:ext cx="1881505" cy="1526159"/>
            </a:xfrm>
            <a:custGeom>
              <a:avLst/>
              <a:gdLst/>
              <a:ahLst/>
              <a:cxnLst/>
              <a:rect l="l" t="t" r="r" b="b"/>
              <a:pathLst>
                <a:path w="1881505" h="1526159">
                  <a:moveTo>
                    <a:pt x="12192" y="1446276"/>
                  </a:moveTo>
                  <a:lnTo>
                    <a:pt x="1007491" y="22606"/>
                  </a:lnTo>
                  <a:cubicBezTo>
                    <a:pt x="1017524" y="8255"/>
                    <a:pt x="1034415" y="0"/>
                    <a:pt x="1051941" y="1016"/>
                  </a:cubicBezTo>
                  <a:cubicBezTo>
                    <a:pt x="1069467" y="2032"/>
                    <a:pt x="1085342" y="11938"/>
                    <a:pt x="1093724" y="27305"/>
                  </a:cubicBezTo>
                  <a:lnTo>
                    <a:pt x="1872869" y="1450975"/>
                  </a:lnTo>
                  <a:cubicBezTo>
                    <a:pt x="1881505" y="1466723"/>
                    <a:pt x="1881124" y="1485773"/>
                    <a:pt x="1871980" y="1501267"/>
                  </a:cubicBezTo>
                  <a:cubicBezTo>
                    <a:pt x="1862836" y="1516761"/>
                    <a:pt x="1846199" y="1526159"/>
                    <a:pt x="1828292" y="1526159"/>
                  </a:cubicBezTo>
                  <a:lnTo>
                    <a:pt x="53848" y="1526159"/>
                  </a:lnTo>
                  <a:cubicBezTo>
                    <a:pt x="34925" y="1526159"/>
                    <a:pt x="17526" y="1515618"/>
                    <a:pt x="8763" y="1498854"/>
                  </a:cubicBezTo>
                  <a:cubicBezTo>
                    <a:pt x="0" y="1482090"/>
                    <a:pt x="1270" y="1461770"/>
                    <a:pt x="12192" y="1446276"/>
                  </a:cubicBezTo>
                  <a:moveTo>
                    <a:pt x="95504" y="1504442"/>
                  </a:moveTo>
                  <a:lnTo>
                    <a:pt x="53848" y="1475359"/>
                  </a:lnTo>
                  <a:lnTo>
                    <a:pt x="53848" y="1424559"/>
                  </a:lnTo>
                  <a:lnTo>
                    <a:pt x="1828292" y="1424559"/>
                  </a:lnTo>
                  <a:lnTo>
                    <a:pt x="1828292" y="1475359"/>
                  </a:lnTo>
                  <a:lnTo>
                    <a:pt x="1783715" y="1499743"/>
                  </a:lnTo>
                  <a:lnTo>
                    <a:pt x="1004570" y="76073"/>
                  </a:lnTo>
                  <a:lnTo>
                    <a:pt x="1049147" y="51689"/>
                  </a:lnTo>
                  <a:lnTo>
                    <a:pt x="1090803" y="80772"/>
                  </a:lnTo>
                  <a:lnTo>
                    <a:pt x="95504" y="1504569"/>
                  </a:lnTo>
                  <a:close/>
                </a:path>
              </a:pathLst>
            </a:custGeom>
            <a:solidFill>
              <a:srgbClr val="FF5589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5286628" y="1484013"/>
            <a:ext cx="288828" cy="288828"/>
            <a:chOff x="0" y="0"/>
            <a:chExt cx="385104" cy="385104"/>
          </a:xfrm>
        </p:grpSpPr>
        <p:sp>
          <p:nvSpPr>
            <p:cNvPr id="19" name="Freeform 19"/>
            <p:cNvSpPr/>
            <p:nvPr/>
          </p:nvSpPr>
          <p:spPr>
            <a:xfrm>
              <a:off x="-1524" y="-1651"/>
              <a:ext cx="388239" cy="388366"/>
            </a:xfrm>
            <a:custGeom>
              <a:avLst/>
              <a:gdLst/>
              <a:ahLst/>
              <a:cxnLst/>
              <a:rect l="l" t="t" r="r" b="b"/>
              <a:pathLst>
                <a:path w="388239" h="388366">
                  <a:moveTo>
                    <a:pt x="0" y="194183"/>
                  </a:moveTo>
                  <a:cubicBezTo>
                    <a:pt x="0" y="86995"/>
                    <a:pt x="86868" y="127"/>
                    <a:pt x="194056" y="0"/>
                  </a:cubicBezTo>
                  <a:lnTo>
                    <a:pt x="194056" y="1651"/>
                  </a:lnTo>
                  <a:lnTo>
                    <a:pt x="194056" y="0"/>
                  </a:lnTo>
                  <a:cubicBezTo>
                    <a:pt x="301244" y="0"/>
                    <a:pt x="388239" y="86868"/>
                    <a:pt x="388239" y="194183"/>
                  </a:cubicBezTo>
                  <a:cubicBezTo>
                    <a:pt x="388239" y="301498"/>
                    <a:pt x="301244" y="388366"/>
                    <a:pt x="194056" y="388366"/>
                  </a:cubicBezTo>
                  <a:lnTo>
                    <a:pt x="194056" y="386842"/>
                  </a:lnTo>
                  <a:lnTo>
                    <a:pt x="194056" y="388366"/>
                  </a:lnTo>
                  <a:cubicBezTo>
                    <a:pt x="86868" y="388366"/>
                    <a:pt x="0" y="301371"/>
                    <a:pt x="0" y="194183"/>
                  </a:cubicBezTo>
                  <a:lnTo>
                    <a:pt x="1524" y="194183"/>
                  </a:lnTo>
                  <a:lnTo>
                    <a:pt x="2921" y="195072"/>
                  </a:lnTo>
                  <a:cubicBezTo>
                    <a:pt x="2540" y="195707"/>
                    <a:pt x="1778" y="195961"/>
                    <a:pt x="1143" y="195707"/>
                  </a:cubicBezTo>
                  <a:cubicBezTo>
                    <a:pt x="508" y="195453"/>
                    <a:pt x="0" y="194945"/>
                    <a:pt x="0" y="194183"/>
                  </a:cubicBezTo>
                  <a:moveTo>
                    <a:pt x="3175" y="194183"/>
                  </a:moveTo>
                  <a:lnTo>
                    <a:pt x="1524" y="194183"/>
                  </a:lnTo>
                  <a:lnTo>
                    <a:pt x="127" y="193294"/>
                  </a:lnTo>
                  <a:cubicBezTo>
                    <a:pt x="508" y="192659"/>
                    <a:pt x="1270" y="192405"/>
                    <a:pt x="1905" y="192659"/>
                  </a:cubicBezTo>
                  <a:cubicBezTo>
                    <a:pt x="2540" y="192913"/>
                    <a:pt x="3048" y="193421"/>
                    <a:pt x="3048" y="194183"/>
                  </a:cubicBezTo>
                  <a:cubicBezTo>
                    <a:pt x="3048" y="299593"/>
                    <a:pt x="88519" y="385191"/>
                    <a:pt x="194056" y="385191"/>
                  </a:cubicBezTo>
                  <a:cubicBezTo>
                    <a:pt x="299593" y="385191"/>
                    <a:pt x="385064" y="299720"/>
                    <a:pt x="385064" y="194183"/>
                  </a:cubicBezTo>
                  <a:lnTo>
                    <a:pt x="386588" y="194183"/>
                  </a:lnTo>
                  <a:lnTo>
                    <a:pt x="385064" y="194183"/>
                  </a:lnTo>
                  <a:cubicBezTo>
                    <a:pt x="385064" y="88773"/>
                    <a:pt x="299593" y="3175"/>
                    <a:pt x="194056" y="3175"/>
                  </a:cubicBezTo>
                  <a:lnTo>
                    <a:pt x="194056" y="1651"/>
                  </a:lnTo>
                  <a:lnTo>
                    <a:pt x="194056" y="3175"/>
                  </a:lnTo>
                  <a:cubicBezTo>
                    <a:pt x="88646" y="3175"/>
                    <a:pt x="3048" y="88773"/>
                    <a:pt x="3048" y="194183"/>
                  </a:cubicBezTo>
                  <a:close/>
                </a:path>
              </a:pathLst>
            </a:custGeom>
            <a:solidFill>
              <a:srgbClr val="A8006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9112704" y="13067535"/>
            <a:ext cx="2057697" cy="2057697"/>
            <a:chOff x="0" y="0"/>
            <a:chExt cx="2743596" cy="27435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43708" cy="2743708"/>
            </a:xfrm>
            <a:custGeom>
              <a:avLst/>
              <a:gdLst/>
              <a:ahLst/>
              <a:cxnLst/>
              <a:rect l="l" t="t" r="r" b="b"/>
              <a:pathLst>
                <a:path w="2743708" h="2743708">
                  <a:moveTo>
                    <a:pt x="0" y="1371854"/>
                  </a:moveTo>
                  <a:cubicBezTo>
                    <a:pt x="0" y="614172"/>
                    <a:pt x="614172" y="0"/>
                    <a:pt x="1371854" y="0"/>
                  </a:cubicBezTo>
                  <a:lnTo>
                    <a:pt x="1371854" y="12700"/>
                  </a:lnTo>
                  <a:lnTo>
                    <a:pt x="1371854" y="0"/>
                  </a:lnTo>
                  <a:cubicBezTo>
                    <a:pt x="2129536" y="0"/>
                    <a:pt x="2743708" y="614172"/>
                    <a:pt x="2743708" y="1371854"/>
                  </a:cubicBezTo>
                  <a:lnTo>
                    <a:pt x="2731008" y="1371854"/>
                  </a:lnTo>
                  <a:lnTo>
                    <a:pt x="2743708" y="1371854"/>
                  </a:lnTo>
                  <a:cubicBezTo>
                    <a:pt x="2743708" y="2129536"/>
                    <a:pt x="2129536" y="2743708"/>
                    <a:pt x="1371854" y="2743708"/>
                  </a:cubicBezTo>
                  <a:lnTo>
                    <a:pt x="1371854" y="2731008"/>
                  </a:lnTo>
                  <a:lnTo>
                    <a:pt x="1371854" y="2743708"/>
                  </a:lnTo>
                  <a:cubicBezTo>
                    <a:pt x="614172" y="2743581"/>
                    <a:pt x="0" y="2129409"/>
                    <a:pt x="0" y="1371854"/>
                  </a:cubicBezTo>
                  <a:lnTo>
                    <a:pt x="12700" y="1371854"/>
                  </a:lnTo>
                  <a:lnTo>
                    <a:pt x="25400" y="1371854"/>
                  </a:lnTo>
                  <a:lnTo>
                    <a:pt x="12700" y="1371854"/>
                  </a:lnTo>
                  <a:lnTo>
                    <a:pt x="0" y="1371854"/>
                  </a:lnTo>
                  <a:moveTo>
                    <a:pt x="25400" y="1371854"/>
                  </a:moveTo>
                  <a:cubicBezTo>
                    <a:pt x="25400" y="1378839"/>
                    <a:pt x="19685" y="1384554"/>
                    <a:pt x="12700" y="1384554"/>
                  </a:cubicBezTo>
                  <a:cubicBezTo>
                    <a:pt x="5715" y="1384554"/>
                    <a:pt x="0" y="1378839"/>
                    <a:pt x="0" y="1371854"/>
                  </a:cubicBezTo>
                  <a:cubicBezTo>
                    <a:pt x="0" y="1364869"/>
                    <a:pt x="5715" y="1359154"/>
                    <a:pt x="12700" y="1359154"/>
                  </a:cubicBezTo>
                  <a:cubicBezTo>
                    <a:pt x="19685" y="1359154"/>
                    <a:pt x="25400" y="1364869"/>
                    <a:pt x="25400" y="1371854"/>
                  </a:cubicBezTo>
                  <a:cubicBezTo>
                    <a:pt x="25400" y="2115439"/>
                    <a:pt x="628142" y="2718308"/>
                    <a:pt x="1371854" y="2718308"/>
                  </a:cubicBezTo>
                  <a:cubicBezTo>
                    <a:pt x="2115566" y="2718308"/>
                    <a:pt x="2718308" y="2115566"/>
                    <a:pt x="2718308" y="1371854"/>
                  </a:cubicBezTo>
                  <a:cubicBezTo>
                    <a:pt x="2718308" y="628142"/>
                    <a:pt x="2115439" y="25400"/>
                    <a:pt x="1371854" y="25400"/>
                  </a:cubicBezTo>
                  <a:lnTo>
                    <a:pt x="1371854" y="12700"/>
                  </a:lnTo>
                  <a:lnTo>
                    <a:pt x="1371854" y="25400"/>
                  </a:lnTo>
                  <a:cubicBezTo>
                    <a:pt x="628142" y="25400"/>
                    <a:pt x="25400" y="628142"/>
                    <a:pt x="25400" y="1371854"/>
                  </a:cubicBezTo>
                  <a:close/>
                </a:path>
              </a:pathLst>
            </a:custGeom>
            <a:solidFill>
              <a:srgbClr val="A8006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365747">
            <a:off x="-1441660" y="7340944"/>
            <a:ext cx="1722689" cy="1061883"/>
            <a:chOff x="0" y="0"/>
            <a:chExt cx="2296918" cy="14158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96922" cy="1415796"/>
            </a:xfrm>
            <a:custGeom>
              <a:avLst/>
              <a:gdLst/>
              <a:ahLst/>
              <a:cxnLst/>
              <a:rect l="l" t="t" r="r" b="b"/>
              <a:pathLst>
                <a:path w="2296922" h="1415796">
                  <a:moveTo>
                    <a:pt x="15875" y="0"/>
                  </a:moveTo>
                  <a:lnTo>
                    <a:pt x="2281047" y="0"/>
                  </a:lnTo>
                  <a:cubicBezTo>
                    <a:pt x="2289810" y="0"/>
                    <a:pt x="2296922" y="7112"/>
                    <a:pt x="2296922" y="15875"/>
                  </a:cubicBezTo>
                  <a:lnTo>
                    <a:pt x="2296922" y="1399921"/>
                  </a:lnTo>
                  <a:cubicBezTo>
                    <a:pt x="2296922" y="1408684"/>
                    <a:pt x="2289810" y="1415796"/>
                    <a:pt x="2281047" y="1415796"/>
                  </a:cubicBezTo>
                  <a:lnTo>
                    <a:pt x="15875" y="1415796"/>
                  </a:lnTo>
                  <a:cubicBezTo>
                    <a:pt x="7112" y="1415796"/>
                    <a:pt x="0" y="1408684"/>
                    <a:pt x="0" y="1399921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99921"/>
                  </a:lnTo>
                  <a:lnTo>
                    <a:pt x="15875" y="1399921"/>
                  </a:lnTo>
                  <a:lnTo>
                    <a:pt x="15875" y="1384046"/>
                  </a:lnTo>
                  <a:lnTo>
                    <a:pt x="2281047" y="1384046"/>
                  </a:lnTo>
                  <a:lnTo>
                    <a:pt x="2281047" y="1399921"/>
                  </a:lnTo>
                  <a:lnTo>
                    <a:pt x="2265172" y="1399921"/>
                  </a:lnTo>
                  <a:lnTo>
                    <a:pt x="2265172" y="15875"/>
                  </a:lnTo>
                  <a:lnTo>
                    <a:pt x="2281047" y="15875"/>
                  </a:lnTo>
                  <a:lnTo>
                    <a:pt x="228104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D1CCB5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5533362" y="8673274"/>
            <a:ext cx="2342214" cy="2599569"/>
          </a:xfrm>
          <a:custGeom>
            <a:avLst/>
            <a:gdLst/>
            <a:ahLst/>
            <a:cxnLst/>
            <a:rect l="l" t="t" r="r" b="b"/>
            <a:pathLst>
              <a:path w="2342214" h="2599569">
                <a:moveTo>
                  <a:pt x="0" y="0"/>
                </a:moveTo>
                <a:lnTo>
                  <a:pt x="2342214" y="0"/>
                </a:lnTo>
                <a:lnTo>
                  <a:pt x="2342214" y="2599570"/>
                </a:lnTo>
                <a:lnTo>
                  <a:pt x="0" y="2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 rot="0">
            <a:off x="16148815" y="379946"/>
            <a:ext cx="2112996" cy="2112996"/>
            <a:chOff x="0" y="0"/>
            <a:chExt cx="2817328" cy="281732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17368" cy="2817368"/>
            </a:xfrm>
            <a:custGeom>
              <a:avLst/>
              <a:gdLst/>
              <a:ahLst/>
              <a:cxnLst/>
              <a:rect l="l" t="t" r="r" b="b"/>
              <a:pathLst>
                <a:path w="2817368" h="2817368">
                  <a:moveTo>
                    <a:pt x="0" y="1408684"/>
                  </a:moveTo>
                  <a:cubicBezTo>
                    <a:pt x="0" y="630682"/>
                    <a:pt x="630682" y="0"/>
                    <a:pt x="1408684" y="0"/>
                  </a:cubicBezTo>
                  <a:lnTo>
                    <a:pt x="1408684" y="19050"/>
                  </a:lnTo>
                  <a:lnTo>
                    <a:pt x="1408684" y="0"/>
                  </a:lnTo>
                  <a:cubicBezTo>
                    <a:pt x="2186686" y="0"/>
                    <a:pt x="2817368" y="630682"/>
                    <a:pt x="2817368" y="1408684"/>
                  </a:cubicBezTo>
                  <a:lnTo>
                    <a:pt x="2798318" y="1408684"/>
                  </a:lnTo>
                  <a:lnTo>
                    <a:pt x="2817368" y="1408684"/>
                  </a:lnTo>
                  <a:cubicBezTo>
                    <a:pt x="2817368" y="2186686"/>
                    <a:pt x="2186686" y="2817368"/>
                    <a:pt x="1408684" y="2817368"/>
                  </a:cubicBezTo>
                  <a:lnTo>
                    <a:pt x="1408684" y="2798318"/>
                  </a:lnTo>
                  <a:lnTo>
                    <a:pt x="1408684" y="2817368"/>
                  </a:lnTo>
                  <a:cubicBezTo>
                    <a:pt x="630682" y="2817368"/>
                    <a:pt x="0" y="2186686"/>
                    <a:pt x="0" y="1408684"/>
                  </a:cubicBezTo>
                  <a:lnTo>
                    <a:pt x="19050" y="1408684"/>
                  </a:lnTo>
                  <a:lnTo>
                    <a:pt x="38100" y="1408684"/>
                  </a:lnTo>
                  <a:lnTo>
                    <a:pt x="19050" y="1408684"/>
                  </a:lnTo>
                  <a:lnTo>
                    <a:pt x="0" y="1408684"/>
                  </a:lnTo>
                  <a:moveTo>
                    <a:pt x="38100" y="1408684"/>
                  </a:moveTo>
                  <a:cubicBezTo>
                    <a:pt x="38100" y="1419225"/>
                    <a:pt x="29591" y="1427734"/>
                    <a:pt x="19050" y="1427734"/>
                  </a:cubicBezTo>
                  <a:cubicBezTo>
                    <a:pt x="8509" y="1427734"/>
                    <a:pt x="0" y="1419225"/>
                    <a:pt x="0" y="1408684"/>
                  </a:cubicBezTo>
                  <a:cubicBezTo>
                    <a:pt x="0" y="1398143"/>
                    <a:pt x="8509" y="1389634"/>
                    <a:pt x="19050" y="1389634"/>
                  </a:cubicBezTo>
                  <a:cubicBezTo>
                    <a:pt x="29591" y="1389634"/>
                    <a:pt x="38100" y="1398143"/>
                    <a:pt x="38100" y="1408684"/>
                  </a:cubicBezTo>
                  <a:cubicBezTo>
                    <a:pt x="38100" y="2165604"/>
                    <a:pt x="651764" y="2779268"/>
                    <a:pt x="1408684" y="2779268"/>
                  </a:cubicBezTo>
                  <a:cubicBezTo>
                    <a:pt x="2165604" y="2779268"/>
                    <a:pt x="2779268" y="2165604"/>
                    <a:pt x="2779268" y="1408684"/>
                  </a:cubicBezTo>
                  <a:cubicBezTo>
                    <a:pt x="2779268" y="651764"/>
                    <a:pt x="2165604" y="38100"/>
                    <a:pt x="1408684" y="38100"/>
                  </a:cubicBezTo>
                  <a:lnTo>
                    <a:pt x="1408684" y="19050"/>
                  </a:lnTo>
                  <a:lnTo>
                    <a:pt x="1408684" y="38100"/>
                  </a:lnTo>
                  <a:cubicBezTo>
                    <a:pt x="651764" y="38100"/>
                    <a:pt x="38100" y="651764"/>
                    <a:pt x="38100" y="1408684"/>
                  </a:cubicBezTo>
                  <a:close/>
                </a:path>
              </a:pathLst>
            </a:custGeom>
            <a:solidFill>
              <a:srgbClr val="C5B68D"/>
            </a:solidFill>
          </p:spPr>
        </p:sp>
      </p:grpSp>
      <p:sp>
        <p:nvSpPr>
          <p:cNvPr id="27" name="AutoShape 27"/>
          <p:cNvSpPr/>
          <p:nvPr/>
        </p:nvSpPr>
        <p:spPr>
          <a:xfrm rot="5404727">
            <a:off x="12266818" y="4246490"/>
            <a:ext cx="8872627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8"/>
          <p:cNvSpPr/>
          <p:nvPr/>
        </p:nvSpPr>
        <p:spPr>
          <a:xfrm>
            <a:off x="-3395901" y="9364394"/>
            <a:ext cx="3405426" cy="3405426"/>
          </a:xfrm>
          <a:custGeom>
            <a:avLst/>
            <a:gdLst/>
            <a:ahLst/>
            <a:cxnLst/>
            <a:rect l="l" t="t" r="r" b="b"/>
            <a:pathLst>
              <a:path w="3405426" h="3405426">
                <a:moveTo>
                  <a:pt x="0" y="0"/>
                </a:moveTo>
                <a:lnTo>
                  <a:pt x="3405426" y="0"/>
                </a:lnTo>
                <a:lnTo>
                  <a:pt x="3405426" y="3405426"/>
                </a:lnTo>
                <a:lnTo>
                  <a:pt x="0" y="340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 rot="0">
            <a:off x="15435992" y="256538"/>
            <a:ext cx="1170936" cy="1170936"/>
            <a:chOff x="0" y="0"/>
            <a:chExt cx="1561248" cy="15612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61338" cy="1561338"/>
            </a:xfrm>
            <a:custGeom>
              <a:avLst/>
              <a:gdLst/>
              <a:ahLst/>
              <a:cxnLst/>
              <a:rect l="l" t="t" r="r" b="b"/>
              <a:pathLst>
                <a:path w="1561338" h="1561338">
                  <a:moveTo>
                    <a:pt x="0" y="780669"/>
                  </a:moveTo>
                  <a:cubicBezTo>
                    <a:pt x="0" y="349504"/>
                    <a:pt x="349504" y="0"/>
                    <a:pt x="780669" y="0"/>
                  </a:cubicBezTo>
                  <a:cubicBezTo>
                    <a:pt x="1211834" y="0"/>
                    <a:pt x="1561338" y="349504"/>
                    <a:pt x="1561338" y="780669"/>
                  </a:cubicBezTo>
                  <a:cubicBezTo>
                    <a:pt x="1561338" y="1211834"/>
                    <a:pt x="1211834" y="1561338"/>
                    <a:pt x="780669" y="1561338"/>
                  </a:cubicBezTo>
                  <a:cubicBezTo>
                    <a:pt x="349504" y="1561338"/>
                    <a:pt x="0" y="1211707"/>
                    <a:pt x="0" y="780669"/>
                  </a:cubicBezTo>
                  <a:close/>
                </a:path>
              </a:pathLst>
            </a:custGeom>
            <a:gradFill rotWithShape="1">
              <a:gsLst>
                <a:gs pos="30000">
                  <a:srgbClr val="F1EFE7">
                    <a:alpha val="0"/>
                  </a:srgbClr>
                </a:gs>
                <a:gs pos="57000">
                  <a:srgbClr val="DFDBCA">
                    <a:alpha val="81000"/>
                  </a:srgbClr>
                </a:gs>
                <a:gs pos="100000">
                  <a:srgbClr val="FFF2F6">
                    <a:alpha val="100000"/>
                  </a:srgbClr>
                </a:gs>
              </a:gsLst>
              <a:lin ang="11400000"/>
            </a:gradFill>
          </p:spPr>
        </p:sp>
      </p:grpSp>
      <p:grpSp>
        <p:nvGrpSpPr>
          <p:cNvPr id="31" name="Group 31"/>
          <p:cNvGrpSpPr/>
          <p:nvPr/>
        </p:nvGrpSpPr>
        <p:grpSpPr>
          <a:xfrm rot="584818">
            <a:off x="17637252" y="377020"/>
            <a:ext cx="401385" cy="394185"/>
            <a:chOff x="0" y="0"/>
            <a:chExt cx="535180" cy="5255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5178" cy="525526"/>
            </a:xfrm>
            <a:custGeom>
              <a:avLst/>
              <a:gdLst/>
              <a:ahLst/>
              <a:cxnLst/>
              <a:rect l="l" t="t" r="r" b="b"/>
              <a:pathLst>
                <a:path w="535178" h="525526">
                  <a:moveTo>
                    <a:pt x="0" y="262763"/>
                  </a:moveTo>
                  <a:cubicBezTo>
                    <a:pt x="0" y="117602"/>
                    <a:pt x="119761" y="0"/>
                    <a:pt x="267589" y="0"/>
                  </a:cubicBezTo>
                  <a:cubicBezTo>
                    <a:pt x="415417" y="0"/>
                    <a:pt x="535178" y="117602"/>
                    <a:pt x="535178" y="262763"/>
                  </a:cubicBezTo>
                  <a:cubicBezTo>
                    <a:pt x="535178" y="407924"/>
                    <a:pt x="415417" y="525526"/>
                    <a:pt x="267589" y="525526"/>
                  </a:cubicBezTo>
                  <a:cubicBezTo>
                    <a:pt x="119761" y="525526"/>
                    <a:pt x="0" y="407924"/>
                    <a:pt x="0" y="262763"/>
                  </a:cubicBezTo>
                  <a:close/>
                </a:path>
              </a:pathLst>
            </a:custGeom>
            <a:gradFill rotWithShape="1">
              <a:gsLst>
                <a:gs pos="48000">
                  <a:srgbClr val="37969B">
                    <a:alpha val="0"/>
                  </a:srgbClr>
                </a:gs>
                <a:gs pos="100000">
                  <a:srgbClr val="33979C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sp>
        <p:nvSpPr>
          <p:cNvPr id="33" name="Freeform 33"/>
          <p:cNvSpPr/>
          <p:nvPr/>
        </p:nvSpPr>
        <p:spPr>
          <a:xfrm>
            <a:off x="17718510" y="974880"/>
            <a:ext cx="228597" cy="1169763"/>
          </a:xfrm>
          <a:custGeom>
            <a:avLst/>
            <a:gdLst/>
            <a:ahLst/>
            <a:cxnLst/>
            <a:rect l="l" t="t" r="r" b="b"/>
            <a:pathLst>
              <a:path w="228597" h="1169763">
                <a:moveTo>
                  <a:pt x="0" y="0"/>
                </a:moveTo>
                <a:lnTo>
                  <a:pt x="228597" y="0"/>
                </a:lnTo>
                <a:lnTo>
                  <a:pt x="228597" y="1169763"/>
                </a:lnTo>
                <a:lnTo>
                  <a:pt x="0" y="1169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745114" y="11759919"/>
            <a:ext cx="3180153" cy="2732565"/>
          </a:xfrm>
          <a:custGeom>
            <a:avLst/>
            <a:gdLst/>
            <a:ahLst/>
            <a:cxnLst/>
            <a:rect l="l" t="t" r="r" b="b"/>
            <a:pathLst>
              <a:path w="3180153" h="2732565">
                <a:moveTo>
                  <a:pt x="0" y="0"/>
                </a:moveTo>
                <a:lnTo>
                  <a:pt x="3180154" y="0"/>
                </a:lnTo>
                <a:lnTo>
                  <a:pt x="3180154" y="2732565"/>
                </a:lnTo>
                <a:lnTo>
                  <a:pt x="0" y="2732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4090739" y="11014148"/>
            <a:ext cx="4107108" cy="3529056"/>
          </a:xfrm>
          <a:custGeom>
            <a:avLst/>
            <a:gdLst/>
            <a:ahLst/>
            <a:cxnLst/>
            <a:rect l="l" t="t" r="r" b="b"/>
            <a:pathLst>
              <a:path w="4107108" h="3529056">
                <a:moveTo>
                  <a:pt x="0" y="0"/>
                </a:moveTo>
                <a:lnTo>
                  <a:pt x="4107108" y="0"/>
                </a:lnTo>
                <a:lnTo>
                  <a:pt x="4107108" y="3529056"/>
                </a:lnTo>
                <a:lnTo>
                  <a:pt x="0" y="3529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470280" y="12472026"/>
            <a:ext cx="2222559" cy="1909746"/>
          </a:xfrm>
          <a:custGeom>
            <a:avLst/>
            <a:gdLst/>
            <a:ahLst/>
            <a:cxnLst/>
            <a:rect l="l" t="t" r="r" b="b"/>
            <a:pathLst>
              <a:path w="2222559" h="1909746">
                <a:moveTo>
                  <a:pt x="0" y="0"/>
                </a:moveTo>
                <a:lnTo>
                  <a:pt x="2222560" y="0"/>
                </a:lnTo>
                <a:lnTo>
                  <a:pt x="2222560" y="1909746"/>
                </a:lnTo>
                <a:lnTo>
                  <a:pt x="0" y="1909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13" name="图片 12" descr="cc0216269b25cc2945ce1a06f7edc0d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424680" y="-114300"/>
            <a:ext cx="14732000" cy="10426065"/>
          </a:xfrm>
          <a:prstGeom prst="parallelogram">
            <a:avLst/>
          </a:prstGeom>
        </p:spPr>
      </p:pic>
      <p:pic>
        <p:nvPicPr>
          <p:cNvPr id="37" name="图片 36" descr="9b7ba08f4572167641dc9af4f5a659ca"/>
          <p:cNvPicPr>
            <a:picLocks noChangeAspect="1"/>
          </p:cNvPicPr>
          <p:nvPr/>
        </p:nvPicPr>
        <p:blipFill>
          <a:blip r:embed="rId10"/>
          <a:srcRect l="13016"/>
          <a:stretch>
            <a:fillRect/>
          </a:stretch>
        </p:blipFill>
        <p:spPr>
          <a:xfrm>
            <a:off x="7924800" y="-114300"/>
            <a:ext cx="14195425" cy="10498455"/>
          </a:xfrm>
          <a:prstGeom prst="parallelogram">
            <a:avLst/>
          </a:prstGeom>
        </p:spPr>
      </p:pic>
      <p:sp>
        <p:nvSpPr>
          <p:cNvPr id="46" name="TextBox 39"/>
          <p:cNvSpPr txBox="1"/>
          <p:nvPr/>
        </p:nvSpPr>
        <p:spPr>
          <a:xfrm>
            <a:off x="-1676400" y="8648700"/>
            <a:ext cx="8694420" cy="1342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10800"/>
              </a:lnSpc>
            </a:pP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管道关卡</a:t>
            </a:r>
            <a:r>
              <a:rPr lang="en-US" altLang="zh-CN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---</a:t>
            </a: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小迷宫</a:t>
            </a:r>
            <a:endParaRPr lang="en-US" sz="6000">
              <a:solidFill>
                <a:schemeClr val="bg1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10800"/>
              </a:lnSpc>
            </a:pPr>
            <a:endParaRPr lang="en-US" sz="6000">
              <a:solidFill>
                <a:schemeClr val="bg1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38" name="TextBox 39"/>
          <p:cNvSpPr txBox="1"/>
          <p:nvPr/>
        </p:nvSpPr>
        <p:spPr>
          <a:xfrm>
            <a:off x="10591800" y="140335"/>
            <a:ext cx="8694420" cy="1342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10800"/>
              </a:lnSpc>
            </a:pP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棱镜监狱关卡</a:t>
            </a:r>
            <a:r>
              <a:rPr lang="en-US" altLang="zh-CN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---</a:t>
            </a:r>
            <a:endParaRPr lang="en-US" altLang="zh-CN" sz="6000">
              <a:solidFill>
                <a:schemeClr val="bg1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10800"/>
              </a:lnSpc>
            </a:pP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透明迷宫</a:t>
            </a:r>
            <a:endParaRPr lang="zh-CN" altLang="en-US" sz="6000">
              <a:solidFill>
                <a:schemeClr val="bg1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查看图片"/>
          <p:cNvSpPr/>
          <p:nvPr/>
        </p:nvSpPr>
        <p:spPr>
          <a:xfrm rot="5400000">
            <a:off x="3657918" y="-7543800"/>
            <a:ext cx="10972164" cy="25374600"/>
          </a:xfrm>
          <a:custGeom>
            <a:avLst/>
            <a:gdLst/>
            <a:ahLst/>
            <a:cxnLst/>
            <a:rect l="l" t="t" r="r" b="b"/>
            <a:pathLst>
              <a:path w="10972164" h="25374600">
                <a:moveTo>
                  <a:pt x="0" y="0"/>
                </a:moveTo>
                <a:lnTo>
                  <a:pt x="10972164" y="0"/>
                </a:lnTo>
                <a:lnTo>
                  <a:pt x="10972164" y="25374600"/>
                </a:lnTo>
                <a:lnTo>
                  <a:pt x="0" y="25374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5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5136632" y="399128"/>
            <a:ext cx="208962" cy="208959"/>
            <a:chOff x="0" y="0"/>
            <a:chExt cx="278616" cy="2786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0"/>
                  </a:moveTo>
                  <a:lnTo>
                    <a:pt x="278638" y="0"/>
                  </a:lnTo>
                  <a:lnTo>
                    <a:pt x="278638" y="278638"/>
                  </a:lnTo>
                  <a:lnTo>
                    <a:pt x="0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4380066" y="399128"/>
            <a:ext cx="242394" cy="208959"/>
            <a:chOff x="0" y="0"/>
            <a:chExt cx="323192" cy="2786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3215" cy="278638"/>
            </a:xfrm>
            <a:custGeom>
              <a:avLst/>
              <a:gdLst/>
              <a:ahLst/>
              <a:cxnLst/>
              <a:rect l="l" t="t" r="r" b="b"/>
              <a:pathLst>
                <a:path w="323215" h="278638">
                  <a:moveTo>
                    <a:pt x="0" y="278638"/>
                  </a:moveTo>
                  <a:lnTo>
                    <a:pt x="161544" y="0"/>
                  </a:lnTo>
                  <a:lnTo>
                    <a:pt x="323215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4777198" y="399128"/>
            <a:ext cx="208962" cy="208959"/>
            <a:chOff x="0" y="0"/>
            <a:chExt cx="278616" cy="2786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139319"/>
                  </a:moveTo>
                  <a:cubicBezTo>
                    <a:pt x="0" y="62357"/>
                    <a:pt x="62357" y="0"/>
                    <a:pt x="139319" y="0"/>
                  </a:cubicBezTo>
                  <a:cubicBezTo>
                    <a:pt x="216281" y="0"/>
                    <a:pt x="278638" y="62357"/>
                    <a:pt x="278638" y="139319"/>
                  </a:cubicBezTo>
                  <a:cubicBezTo>
                    <a:pt x="278638" y="216281"/>
                    <a:pt x="216281" y="278638"/>
                    <a:pt x="139319" y="278638"/>
                  </a:cubicBezTo>
                  <a:cubicBezTo>
                    <a:pt x="62357" y="278638"/>
                    <a:pt x="0" y="216281"/>
                    <a:pt x="0" y="139319"/>
                  </a:cubicBezTo>
                  <a:close/>
                </a:path>
              </a:pathLst>
            </a:custGeom>
            <a:solidFill>
              <a:srgbClr val="AEA281"/>
            </a:solidFill>
          </p:spPr>
        </p:sp>
      </p:grpSp>
      <p:sp>
        <p:nvSpPr>
          <p:cNvPr id="10" name="AutoShape 10"/>
          <p:cNvSpPr/>
          <p:nvPr/>
        </p:nvSpPr>
        <p:spPr>
          <a:xfrm rot="72613">
            <a:off x="8650731" y="503607"/>
            <a:ext cx="676463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194248">
            <a:off x="9441180" y="503607"/>
            <a:ext cx="252990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-7569365">
            <a:off x="2515242" y="1133477"/>
            <a:ext cx="518484" cy="509925"/>
            <a:chOff x="0" y="0"/>
            <a:chExt cx="691312" cy="679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1261" cy="679958"/>
            </a:xfrm>
            <a:custGeom>
              <a:avLst/>
              <a:gdLst/>
              <a:ahLst/>
              <a:cxnLst/>
              <a:rect l="l" t="t" r="r" b="b"/>
              <a:pathLst>
                <a:path w="691261" h="679958">
                  <a:moveTo>
                    <a:pt x="0" y="339979"/>
                  </a:moveTo>
                  <a:cubicBezTo>
                    <a:pt x="0" y="152146"/>
                    <a:pt x="154813" y="0"/>
                    <a:pt x="345694" y="0"/>
                  </a:cubicBezTo>
                  <a:cubicBezTo>
                    <a:pt x="536575" y="0"/>
                    <a:pt x="691261" y="152146"/>
                    <a:pt x="691261" y="339979"/>
                  </a:cubicBezTo>
                  <a:cubicBezTo>
                    <a:pt x="691261" y="527812"/>
                    <a:pt x="536575" y="679958"/>
                    <a:pt x="345694" y="679958"/>
                  </a:cubicBezTo>
                  <a:cubicBezTo>
                    <a:pt x="154813" y="679958"/>
                    <a:pt x="0" y="527685"/>
                    <a:pt x="0" y="33997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6" name="Group 16"/>
          <p:cNvGrpSpPr/>
          <p:nvPr/>
        </p:nvGrpSpPr>
        <p:grpSpPr>
          <a:xfrm rot="6240730">
            <a:off x="13308750" y="458140"/>
            <a:ext cx="1406987" cy="1143988"/>
            <a:chOff x="0" y="0"/>
            <a:chExt cx="1875982" cy="1525318"/>
          </a:xfrm>
        </p:grpSpPr>
        <p:sp>
          <p:nvSpPr>
            <p:cNvPr id="17" name="Freeform 17"/>
            <p:cNvSpPr/>
            <p:nvPr/>
          </p:nvSpPr>
          <p:spPr>
            <a:xfrm>
              <a:off x="-3048" y="-889"/>
              <a:ext cx="1881505" cy="1526159"/>
            </a:xfrm>
            <a:custGeom>
              <a:avLst/>
              <a:gdLst/>
              <a:ahLst/>
              <a:cxnLst/>
              <a:rect l="l" t="t" r="r" b="b"/>
              <a:pathLst>
                <a:path w="1881505" h="1526159">
                  <a:moveTo>
                    <a:pt x="12192" y="1446276"/>
                  </a:moveTo>
                  <a:lnTo>
                    <a:pt x="1007491" y="22606"/>
                  </a:lnTo>
                  <a:cubicBezTo>
                    <a:pt x="1017524" y="8255"/>
                    <a:pt x="1034415" y="0"/>
                    <a:pt x="1051941" y="1016"/>
                  </a:cubicBezTo>
                  <a:cubicBezTo>
                    <a:pt x="1069467" y="2032"/>
                    <a:pt x="1085342" y="11938"/>
                    <a:pt x="1093724" y="27305"/>
                  </a:cubicBezTo>
                  <a:lnTo>
                    <a:pt x="1872869" y="1450975"/>
                  </a:lnTo>
                  <a:cubicBezTo>
                    <a:pt x="1881505" y="1466723"/>
                    <a:pt x="1881124" y="1485773"/>
                    <a:pt x="1871980" y="1501267"/>
                  </a:cubicBezTo>
                  <a:cubicBezTo>
                    <a:pt x="1862836" y="1516761"/>
                    <a:pt x="1846199" y="1526159"/>
                    <a:pt x="1828292" y="1526159"/>
                  </a:cubicBezTo>
                  <a:lnTo>
                    <a:pt x="53848" y="1526159"/>
                  </a:lnTo>
                  <a:cubicBezTo>
                    <a:pt x="34925" y="1526159"/>
                    <a:pt x="17526" y="1515618"/>
                    <a:pt x="8763" y="1498854"/>
                  </a:cubicBezTo>
                  <a:cubicBezTo>
                    <a:pt x="0" y="1482090"/>
                    <a:pt x="1270" y="1461770"/>
                    <a:pt x="12192" y="1446276"/>
                  </a:cubicBezTo>
                  <a:moveTo>
                    <a:pt x="95504" y="1504442"/>
                  </a:moveTo>
                  <a:lnTo>
                    <a:pt x="53848" y="1475359"/>
                  </a:lnTo>
                  <a:lnTo>
                    <a:pt x="53848" y="1424559"/>
                  </a:lnTo>
                  <a:lnTo>
                    <a:pt x="1828292" y="1424559"/>
                  </a:lnTo>
                  <a:lnTo>
                    <a:pt x="1828292" y="1475359"/>
                  </a:lnTo>
                  <a:lnTo>
                    <a:pt x="1783715" y="1499743"/>
                  </a:lnTo>
                  <a:lnTo>
                    <a:pt x="1004570" y="76073"/>
                  </a:lnTo>
                  <a:lnTo>
                    <a:pt x="1049147" y="51689"/>
                  </a:lnTo>
                  <a:lnTo>
                    <a:pt x="1090803" y="80772"/>
                  </a:lnTo>
                  <a:lnTo>
                    <a:pt x="95504" y="1504569"/>
                  </a:lnTo>
                  <a:close/>
                </a:path>
              </a:pathLst>
            </a:custGeom>
            <a:solidFill>
              <a:srgbClr val="FF5589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5286628" y="1484013"/>
            <a:ext cx="288828" cy="288828"/>
            <a:chOff x="0" y="0"/>
            <a:chExt cx="385104" cy="385104"/>
          </a:xfrm>
        </p:grpSpPr>
        <p:sp>
          <p:nvSpPr>
            <p:cNvPr id="19" name="Freeform 19"/>
            <p:cNvSpPr/>
            <p:nvPr/>
          </p:nvSpPr>
          <p:spPr>
            <a:xfrm>
              <a:off x="-1524" y="-1651"/>
              <a:ext cx="388239" cy="388366"/>
            </a:xfrm>
            <a:custGeom>
              <a:avLst/>
              <a:gdLst/>
              <a:ahLst/>
              <a:cxnLst/>
              <a:rect l="l" t="t" r="r" b="b"/>
              <a:pathLst>
                <a:path w="388239" h="388366">
                  <a:moveTo>
                    <a:pt x="0" y="194183"/>
                  </a:moveTo>
                  <a:cubicBezTo>
                    <a:pt x="0" y="86995"/>
                    <a:pt x="86868" y="127"/>
                    <a:pt x="194056" y="0"/>
                  </a:cubicBezTo>
                  <a:lnTo>
                    <a:pt x="194056" y="1651"/>
                  </a:lnTo>
                  <a:lnTo>
                    <a:pt x="194056" y="0"/>
                  </a:lnTo>
                  <a:cubicBezTo>
                    <a:pt x="301244" y="0"/>
                    <a:pt x="388239" y="86868"/>
                    <a:pt x="388239" y="194183"/>
                  </a:cubicBezTo>
                  <a:cubicBezTo>
                    <a:pt x="388239" y="301498"/>
                    <a:pt x="301244" y="388366"/>
                    <a:pt x="194056" y="388366"/>
                  </a:cubicBezTo>
                  <a:lnTo>
                    <a:pt x="194056" y="386842"/>
                  </a:lnTo>
                  <a:lnTo>
                    <a:pt x="194056" y="388366"/>
                  </a:lnTo>
                  <a:cubicBezTo>
                    <a:pt x="86868" y="388366"/>
                    <a:pt x="0" y="301371"/>
                    <a:pt x="0" y="194183"/>
                  </a:cubicBezTo>
                  <a:lnTo>
                    <a:pt x="1524" y="194183"/>
                  </a:lnTo>
                  <a:lnTo>
                    <a:pt x="2921" y="195072"/>
                  </a:lnTo>
                  <a:cubicBezTo>
                    <a:pt x="2540" y="195707"/>
                    <a:pt x="1778" y="195961"/>
                    <a:pt x="1143" y="195707"/>
                  </a:cubicBezTo>
                  <a:cubicBezTo>
                    <a:pt x="508" y="195453"/>
                    <a:pt x="0" y="194945"/>
                    <a:pt x="0" y="194183"/>
                  </a:cubicBezTo>
                  <a:moveTo>
                    <a:pt x="3175" y="194183"/>
                  </a:moveTo>
                  <a:lnTo>
                    <a:pt x="1524" y="194183"/>
                  </a:lnTo>
                  <a:lnTo>
                    <a:pt x="127" y="193294"/>
                  </a:lnTo>
                  <a:cubicBezTo>
                    <a:pt x="508" y="192659"/>
                    <a:pt x="1270" y="192405"/>
                    <a:pt x="1905" y="192659"/>
                  </a:cubicBezTo>
                  <a:cubicBezTo>
                    <a:pt x="2540" y="192913"/>
                    <a:pt x="3048" y="193421"/>
                    <a:pt x="3048" y="194183"/>
                  </a:cubicBezTo>
                  <a:cubicBezTo>
                    <a:pt x="3048" y="299593"/>
                    <a:pt x="88519" y="385191"/>
                    <a:pt x="194056" y="385191"/>
                  </a:cubicBezTo>
                  <a:cubicBezTo>
                    <a:pt x="299593" y="385191"/>
                    <a:pt x="385064" y="299720"/>
                    <a:pt x="385064" y="194183"/>
                  </a:cubicBezTo>
                  <a:lnTo>
                    <a:pt x="386588" y="194183"/>
                  </a:lnTo>
                  <a:lnTo>
                    <a:pt x="385064" y="194183"/>
                  </a:lnTo>
                  <a:cubicBezTo>
                    <a:pt x="385064" y="88773"/>
                    <a:pt x="299593" y="3175"/>
                    <a:pt x="194056" y="3175"/>
                  </a:cubicBezTo>
                  <a:lnTo>
                    <a:pt x="194056" y="1651"/>
                  </a:lnTo>
                  <a:lnTo>
                    <a:pt x="194056" y="3175"/>
                  </a:lnTo>
                  <a:cubicBezTo>
                    <a:pt x="88646" y="3175"/>
                    <a:pt x="3048" y="88773"/>
                    <a:pt x="3048" y="194183"/>
                  </a:cubicBezTo>
                  <a:close/>
                </a:path>
              </a:pathLst>
            </a:custGeom>
            <a:solidFill>
              <a:srgbClr val="A8006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9112704" y="13067535"/>
            <a:ext cx="2057697" cy="2057697"/>
            <a:chOff x="0" y="0"/>
            <a:chExt cx="2743596" cy="27435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43708" cy="2743708"/>
            </a:xfrm>
            <a:custGeom>
              <a:avLst/>
              <a:gdLst/>
              <a:ahLst/>
              <a:cxnLst/>
              <a:rect l="l" t="t" r="r" b="b"/>
              <a:pathLst>
                <a:path w="2743708" h="2743708">
                  <a:moveTo>
                    <a:pt x="0" y="1371854"/>
                  </a:moveTo>
                  <a:cubicBezTo>
                    <a:pt x="0" y="614172"/>
                    <a:pt x="614172" y="0"/>
                    <a:pt x="1371854" y="0"/>
                  </a:cubicBezTo>
                  <a:lnTo>
                    <a:pt x="1371854" y="12700"/>
                  </a:lnTo>
                  <a:lnTo>
                    <a:pt x="1371854" y="0"/>
                  </a:lnTo>
                  <a:cubicBezTo>
                    <a:pt x="2129536" y="0"/>
                    <a:pt x="2743708" y="614172"/>
                    <a:pt x="2743708" y="1371854"/>
                  </a:cubicBezTo>
                  <a:lnTo>
                    <a:pt x="2731008" y="1371854"/>
                  </a:lnTo>
                  <a:lnTo>
                    <a:pt x="2743708" y="1371854"/>
                  </a:lnTo>
                  <a:cubicBezTo>
                    <a:pt x="2743708" y="2129536"/>
                    <a:pt x="2129536" y="2743708"/>
                    <a:pt x="1371854" y="2743708"/>
                  </a:cubicBezTo>
                  <a:lnTo>
                    <a:pt x="1371854" y="2731008"/>
                  </a:lnTo>
                  <a:lnTo>
                    <a:pt x="1371854" y="2743708"/>
                  </a:lnTo>
                  <a:cubicBezTo>
                    <a:pt x="614172" y="2743581"/>
                    <a:pt x="0" y="2129409"/>
                    <a:pt x="0" y="1371854"/>
                  </a:cubicBezTo>
                  <a:lnTo>
                    <a:pt x="12700" y="1371854"/>
                  </a:lnTo>
                  <a:lnTo>
                    <a:pt x="25400" y="1371854"/>
                  </a:lnTo>
                  <a:lnTo>
                    <a:pt x="12700" y="1371854"/>
                  </a:lnTo>
                  <a:lnTo>
                    <a:pt x="0" y="1371854"/>
                  </a:lnTo>
                  <a:moveTo>
                    <a:pt x="25400" y="1371854"/>
                  </a:moveTo>
                  <a:cubicBezTo>
                    <a:pt x="25400" y="1378839"/>
                    <a:pt x="19685" y="1384554"/>
                    <a:pt x="12700" y="1384554"/>
                  </a:cubicBezTo>
                  <a:cubicBezTo>
                    <a:pt x="5715" y="1384554"/>
                    <a:pt x="0" y="1378839"/>
                    <a:pt x="0" y="1371854"/>
                  </a:cubicBezTo>
                  <a:cubicBezTo>
                    <a:pt x="0" y="1364869"/>
                    <a:pt x="5715" y="1359154"/>
                    <a:pt x="12700" y="1359154"/>
                  </a:cubicBezTo>
                  <a:cubicBezTo>
                    <a:pt x="19685" y="1359154"/>
                    <a:pt x="25400" y="1364869"/>
                    <a:pt x="25400" y="1371854"/>
                  </a:cubicBezTo>
                  <a:cubicBezTo>
                    <a:pt x="25400" y="2115439"/>
                    <a:pt x="628142" y="2718308"/>
                    <a:pt x="1371854" y="2718308"/>
                  </a:cubicBezTo>
                  <a:cubicBezTo>
                    <a:pt x="2115566" y="2718308"/>
                    <a:pt x="2718308" y="2115566"/>
                    <a:pt x="2718308" y="1371854"/>
                  </a:cubicBezTo>
                  <a:cubicBezTo>
                    <a:pt x="2718308" y="628142"/>
                    <a:pt x="2115439" y="25400"/>
                    <a:pt x="1371854" y="25400"/>
                  </a:cubicBezTo>
                  <a:lnTo>
                    <a:pt x="1371854" y="12700"/>
                  </a:lnTo>
                  <a:lnTo>
                    <a:pt x="1371854" y="25400"/>
                  </a:lnTo>
                  <a:cubicBezTo>
                    <a:pt x="628142" y="25400"/>
                    <a:pt x="25400" y="628142"/>
                    <a:pt x="25400" y="1371854"/>
                  </a:cubicBezTo>
                  <a:close/>
                </a:path>
              </a:pathLst>
            </a:custGeom>
            <a:solidFill>
              <a:srgbClr val="A8006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365747">
            <a:off x="-1441660" y="7340944"/>
            <a:ext cx="1722689" cy="1061883"/>
            <a:chOff x="0" y="0"/>
            <a:chExt cx="2296918" cy="14158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96922" cy="1415796"/>
            </a:xfrm>
            <a:custGeom>
              <a:avLst/>
              <a:gdLst/>
              <a:ahLst/>
              <a:cxnLst/>
              <a:rect l="l" t="t" r="r" b="b"/>
              <a:pathLst>
                <a:path w="2296922" h="1415796">
                  <a:moveTo>
                    <a:pt x="15875" y="0"/>
                  </a:moveTo>
                  <a:lnTo>
                    <a:pt x="2281047" y="0"/>
                  </a:lnTo>
                  <a:cubicBezTo>
                    <a:pt x="2289810" y="0"/>
                    <a:pt x="2296922" y="7112"/>
                    <a:pt x="2296922" y="15875"/>
                  </a:cubicBezTo>
                  <a:lnTo>
                    <a:pt x="2296922" y="1399921"/>
                  </a:lnTo>
                  <a:cubicBezTo>
                    <a:pt x="2296922" y="1408684"/>
                    <a:pt x="2289810" y="1415796"/>
                    <a:pt x="2281047" y="1415796"/>
                  </a:cubicBezTo>
                  <a:lnTo>
                    <a:pt x="15875" y="1415796"/>
                  </a:lnTo>
                  <a:cubicBezTo>
                    <a:pt x="7112" y="1415796"/>
                    <a:pt x="0" y="1408684"/>
                    <a:pt x="0" y="1399921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99921"/>
                  </a:lnTo>
                  <a:lnTo>
                    <a:pt x="15875" y="1399921"/>
                  </a:lnTo>
                  <a:lnTo>
                    <a:pt x="15875" y="1384046"/>
                  </a:lnTo>
                  <a:lnTo>
                    <a:pt x="2281047" y="1384046"/>
                  </a:lnTo>
                  <a:lnTo>
                    <a:pt x="2281047" y="1399921"/>
                  </a:lnTo>
                  <a:lnTo>
                    <a:pt x="2265172" y="1399921"/>
                  </a:lnTo>
                  <a:lnTo>
                    <a:pt x="2265172" y="15875"/>
                  </a:lnTo>
                  <a:lnTo>
                    <a:pt x="2281047" y="15875"/>
                  </a:lnTo>
                  <a:lnTo>
                    <a:pt x="228104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D1CCB5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5533362" y="8673274"/>
            <a:ext cx="2342214" cy="2599569"/>
          </a:xfrm>
          <a:custGeom>
            <a:avLst/>
            <a:gdLst/>
            <a:ahLst/>
            <a:cxnLst/>
            <a:rect l="l" t="t" r="r" b="b"/>
            <a:pathLst>
              <a:path w="2342214" h="2599569">
                <a:moveTo>
                  <a:pt x="0" y="0"/>
                </a:moveTo>
                <a:lnTo>
                  <a:pt x="2342214" y="0"/>
                </a:lnTo>
                <a:lnTo>
                  <a:pt x="2342214" y="2599570"/>
                </a:lnTo>
                <a:lnTo>
                  <a:pt x="0" y="2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 rot="0">
            <a:off x="16148815" y="379946"/>
            <a:ext cx="2112996" cy="2112996"/>
            <a:chOff x="0" y="0"/>
            <a:chExt cx="2817328" cy="281732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17368" cy="2817368"/>
            </a:xfrm>
            <a:custGeom>
              <a:avLst/>
              <a:gdLst/>
              <a:ahLst/>
              <a:cxnLst/>
              <a:rect l="l" t="t" r="r" b="b"/>
              <a:pathLst>
                <a:path w="2817368" h="2817368">
                  <a:moveTo>
                    <a:pt x="0" y="1408684"/>
                  </a:moveTo>
                  <a:cubicBezTo>
                    <a:pt x="0" y="630682"/>
                    <a:pt x="630682" y="0"/>
                    <a:pt x="1408684" y="0"/>
                  </a:cubicBezTo>
                  <a:lnTo>
                    <a:pt x="1408684" y="19050"/>
                  </a:lnTo>
                  <a:lnTo>
                    <a:pt x="1408684" y="0"/>
                  </a:lnTo>
                  <a:cubicBezTo>
                    <a:pt x="2186686" y="0"/>
                    <a:pt x="2817368" y="630682"/>
                    <a:pt x="2817368" y="1408684"/>
                  </a:cubicBezTo>
                  <a:lnTo>
                    <a:pt x="2798318" y="1408684"/>
                  </a:lnTo>
                  <a:lnTo>
                    <a:pt x="2817368" y="1408684"/>
                  </a:lnTo>
                  <a:cubicBezTo>
                    <a:pt x="2817368" y="2186686"/>
                    <a:pt x="2186686" y="2817368"/>
                    <a:pt x="1408684" y="2817368"/>
                  </a:cubicBezTo>
                  <a:lnTo>
                    <a:pt x="1408684" y="2798318"/>
                  </a:lnTo>
                  <a:lnTo>
                    <a:pt x="1408684" y="2817368"/>
                  </a:lnTo>
                  <a:cubicBezTo>
                    <a:pt x="630682" y="2817368"/>
                    <a:pt x="0" y="2186686"/>
                    <a:pt x="0" y="1408684"/>
                  </a:cubicBezTo>
                  <a:lnTo>
                    <a:pt x="19050" y="1408684"/>
                  </a:lnTo>
                  <a:lnTo>
                    <a:pt x="38100" y="1408684"/>
                  </a:lnTo>
                  <a:lnTo>
                    <a:pt x="19050" y="1408684"/>
                  </a:lnTo>
                  <a:lnTo>
                    <a:pt x="0" y="1408684"/>
                  </a:lnTo>
                  <a:moveTo>
                    <a:pt x="38100" y="1408684"/>
                  </a:moveTo>
                  <a:cubicBezTo>
                    <a:pt x="38100" y="1419225"/>
                    <a:pt x="29591" y="1427734"/>
                    <a:pt x="19050" y="1427734"/>
                  </a:cubicBezTo>
                  <a:cubicBezTo>
                    <a:pt x="8509" y="1427734"/>
                    <a:pt x="0" y="1419225"/>
                    <a:pt x="0" y="1408684"/>
                  </a:cubicBezTo>
                  <a:cubicBezTo>
                    <a:pt x="0" y="1398143"/>
                    <a:pt x="8509" y="1389634"/>
                    <a:pt x="19050" y="1389634"/>
                  </a:cubicBezTo>
                  <a:cubicBezTo>
                    <a:pt x="29591" y="1389634"/>
                    <a:pt x="38100" y="1398143"/>
                    <a:pt x="38100" y="1408684"/>
                  </a:cubicBezTo>
                  <a:cubicBezTo>
                    <a:pt x="38100" y="2165604"/>
                    <a:pt x="651764" y="2779268"/>
                    <a:pt x="1408684" y="2779268"/>
                  </a:cubicBezTo>
                  <a:cubicBezTo>
                    <a:pt x="2165604" y="2779268"/>
                    <a:pt x="2779268" y="2165604"/>
                    <a:pt x="2779268" y="1408684"/>
                  </a:cubicBezTo>
                  <a:cubicBezTo>
                    <a:pt x="2779268" y="651764"/>
                    <a:pt x="2165604" y="38100"/>
                    <a:pt x="1408684" y="38100"/>
                  </a:cubicBezTo>
                  <a:lnTo>
                    <a:pt x="1408684" y="19050"/>
                  </a:lnTo>
                  <a:lnTo>
                    <a:pt x="1408684" y="38100"/>
                  </a:lnTo>
                  <a:cubicBezTo>
                    <a:pt x="651764" y="38100"/>
                    <a:pt x="38100" y="651764"/>
                    <a:pt x="38100" y="1408684"/>
                  </a:cubicBezTo>
                  <a:close/>
                </a:path>
              </a:pathLst>
            </a:custGeom>
            <a:solidFill>
              <a:srgbClr val="C5B68D"/>
            </a:solidFill>
          </p:spPr>
        </p:sp>
      </p:grpSp>
      <p:sp>
        <p:nvSpPr>
          <p:cNvPr id="27" name="AutoShape 27"/>
          <p:cNvSpPr/>
          <p:nvPr/>
        </p:nvSpPr>
        <p:spPr>
          <a:xfrm rot="5404727">
            <a:off x="12266818" y="4246490"/>
            <a:ext cx="8872627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8"/>
          <p:cNvSpPr/>
          <p:nvPr/>
        </p:nvSpPr>
        <p:spPr>
          <a:xfrm>
            <a:off x="-3395901" y="9364394"/>
            <a:ext cx="3405426" cy="3405426"/>
          </a:xfrm>
          <a:custGeom>
            <a:avLst/>
            <a:gdLst/>
            <a:ahLst/>
            <a:cxnLst/>
            <a:rect l="l" t="t" r="r" b="b"/>
            <a:pathLst>
              <a:path w="3405426" h="3405426">
                <a:moveTo>
                  <a:pt x="0" y="0"/>
                </a:moveTo>
                <a:lnTo>
                  <a:pt x="3405426" y="0"/>
                </a:lnTo>
                <a:lnTo>
                  <a:pt x="3405426" y="3405426"/>
                </a:lnTo>
                <a:lnTo>
                  <a:pt x="0" y="340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 rot="0">
            <a:off x="15435992" y="256538"/>
            <a:ext cx="1170936" cy="1170936"/>
            <a:chOff x="0" y="0"/>
            <a:chExt cx="1561248" cy="15612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61338" cy="1561338"/>
            </a:xfrm>
            <a:custGeom>
              <a:avLst/>
              <a:gdLst/>
              <a:ahLst/>
              <a:cxnLst/>
              <a:rect l="l" t="t" r="r" b="b"/>
              <a:pathLst>
                <a:path w="1561338" h="1561338">
                  <a:moveTo>
                    <a:pt x="0" y="780669"/>
                  </a:moveTo>
                  <a:cubicBezTo>
                    <a:pt x="0" y="349504"/>
                    <a:pt x="349504" y="0"/>
                    <a:pt x="780669" y="0"/>
                  </a:cubicBezTo>
                  <a:cubicBezTo>
                    <a:pt x="1211834" y="0"/>
                    <a:pt x="1561338" y="349504"/>
                    <a:pt x="1561338" y="780669"/>
                  </a:cubicBezTo>
                  <a:cubicBezTo>
                    <a:pt x="1561338" y="1211834"/>
                    <a:pt x="1211834" y="1561338"/>
                    <a:pt x="780669" y="1561338"/>
                  </a:cubicBezTo>
                  <a:cubicBezTo>
                    <a:pt x="349504" y="1561338"/>
                    <a:pt x="0" y="1211707"/>
                    <a:pt x="0" y="780669"/>
                  </a:cubicBezTo>
                  <a:close/>
                </a:path>
              </a:pathLst>
            </a:custGeom>
            <a:gradFill rotWithShape="1">
              <a:gsLst>
                <a:gs pos="30000">
                  <a:srgbClr val="F1EFE7">
                    <a:alpha val="0"/>
                  </a:srgbClr>
                </a:gs>
                <a:gs pos="57000">
                  <a:srgbClr val="DFDBCA">
                    <a:alpha val="81000"/>
                  </a:srgbClr>
                </a:gs>
                <a:gs pos="100000">
                  <a:srgbClr val="FFF2F6">
                    <a:alpha val="100000"/>
                  </a:srgbClr>
                </a:gs>
              </a:gsLst>
              <a:lin ang="11400000"/>
            </a:gradFill>
          </p:spPr>
        </p:sp>
      </p:grpSp>
      <p:grpSp>
        <p:nvGrpSpPr>
          <p:cNvPr id="31" name="Group 31"/>
          <p:cNvGrpSpPr/>
          <p:nvPr/>
        </p:nvGrpSpPr>
        <p:grpSpPr>
          <a:xfrm rot="584818">
            <a:off x="17637252" y="377020"/>
            <a:ext cx="401385" cy="394185"/>
            <a:chOff x="0" y="0"/>
            <a:chExt cx="535180" cy="5255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5178" cy="525526"/>
            </a:xfrm>
            <a:custGeom>
              <a:avLst/>
              <a:gdLst/>
              <a:ahLst/>
              <a:cxnLst/>
              <a:rect l="l" t="t" r="r" b="b"/>
              <a:pathLst>
                <a:path w="535178" h="525526">
                  <a:moveTo>
                    <a:pt x="0" y="262763"/>
                  </a:moveTo>
                  <a:cubicBezTo>
                    <a:pt x="0" y="117602"/>
                    <a:pt x="119761" y="0"/>
                    <a:pt x="267589" y="0"/>
                  </a:cubicBezTo>
                  <a:cubicBezTo>
                    <a:pt x="415417" y="0"/>
                    <a:pt x="535178" y="117602"/>
                    <a:pt x="535178" y="262763"/>
                  </a:cubicBezTo>
                  <a:cubicBezTo>
                    <a:pt x="535178" y="407924"/>
                    <a:pt x="415417" y="525526"/>
                    <a:pt x="267589" y="525526"/>
                  </a:cubicBezTo>
                  <a:cubicBezTo>
                    <a:pt x="119761" y="525526"/>
                    <a:pt x="0" y="407924"/>
                    <a:pt x="0" y="262763"/>
                  </a:cubicBezTo>
                  <a:close/>
                </a:path>
              </a:pathLst>
            </a:custGeom>
            <a:gradFill rotWithShape="1">
              <a:gsLst>
                <a:gs pos="48000">
                  <a:srgbClr val="37969B">
                    <a:alpha val="0"/>
                  </a:srgbClr>
                </a:gs>
                <a:gs pos="100000">
                  <a:srgbClr val="33979C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sp>
        <p:nvSpPr>
          <p:cNvPr id="33" name="Freeform 33"/>
          <p:cNvSpPr/>
          <p:nvPr/>
        </p:nvSpPr>
        <p:spPr>
          <a:xfrm>
            <a:off x="17718510" y="974880"/>
            <a:ext cx="228597" cy="1169763"/>
          </a:xfrm>
          <a:custGeom>
            <a:avLst/>
            <a:gdLst/>
            <a:ahLst/>
            <a:cxnLst/>
            <a:rect l="l" t="t" r="r" b="b"/>
            <a:pathLst>
              <a:path w="228597" h="1169763">
                <a:moveTo>
                  <a:pt x="0" y="0"/>
                </a:moveTo>
                <a:lnTo>
                  <a:pt x="228597" y="0"/>
                </a:lnTo>
                <a:lnTo>
                  <a:pt x="228597" y="1169763"/>
                </a:lnTo>
                <a:lnTo>
                  <a:pt x="0" y="1169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745114" y="11759919"/>
            <a:ext cx="3180153" cy="2732565"/>
          </a:xfrm>
          <a:custGeom>
            <a:avLst/>
            <a:gdLst/>
            <a:ahLst/>
            <a:cxnLst/>
            <a:rect l="l" t="t" r="r" b="b"/>
            <a:pathLst>
              <a:path w="3180153" h="2732565">
                <a:moveTo>
                  <a:pt x="0" y="0"/>
                </a:moveTo>
                <a:lnTo>
                  <a:pt x="3180154" y="0"/>
                </a:lnTo>
                <a:lnTo>
                  <a:pt x="3180154" y="2732565"/>
                </a:lnTo>
                <a:lnTo>
                  <a:pt x="0" y="2732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4090739" y="11014148"/>
            <a:ext cx="4107108" cy="3529056"/>
          </a:xfrm>
          <a:custGeom>
            <a:avLst/>
            <a:gdLst/>
            <a:ahLst/>
            <a:cxnLst/>
            <a:rect l="l" t="t" r="r" b="b"/>
            <a:pathLst>
              <a:path w="4107108" h="3529056">
                <a:moveTo>
                  <a:pt x="0" y="0"/>
                </a:moveTo>
                <a:lnTo>
                  <a:pt x="4107108" y="0"/>
                </a:lnTo>
                <a:lnTo>
                  <a:pt x="4107108" y="3529056"/>
                </a:lnTo>
                <a:lnTo>
                  <a:pt x="0" y="3529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470280" y="12472026"/>
            <a:ext cx="2222559" cy="1909746"/>
          </a:xfrm>
          <a:custGeom>
            <a:avLst/>
            <a:gdLst/>
            <a:ahLst/>
            <a:cxnLst/>
            <a:rect l="l" t="t" r="r" b="b"/>
            <a:pathLst>
              <a:path w="2222559" h="1909746">
                <a:moveTo>
                  <a:pt x="0" y="0"/>
                </a:moveTo>
                <a:lnTo>
                  <a:pt x="2222560" y="0"/>
                </a:lnTo>
                <a:lnTo>
                  <a:pt x="2222560" y="1909746"/>
                </a:lnTo>
                <a:lnTo>
                  <a:pt x="0" y="1909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3" name="图片 2" descr="image"/>
          <p:cNvPicPr>
            <a:picLocks noChangeAspect="1"/>
          </p:cNvPicPr>
          <p:nvPr/>
        </p:nvPicPr>
        <p:blipFill>
          <a:blip r:embed="rId9"/>
          <a:srcRect r="21666"/>
          <a:stretch>
            <a:fillRect/>
          </a:stretch>
        </p:blipFill>
        <p:spPr>
          <a:xfrm>
            <a:off x="-2971800" y="-189865"/>
            <a:ext cx="13258800" cy="10532745"/>
          </a:xfrm>
          <a:prstGeom prst="trapezoid">
            <a:avLst/>
          </a:prstGeom>
        </p:spPr>
      </p:pic>
      <p:sp>
        <p:nvSpPr>
          <p:cNvPr id="46" name="TextBox 39"/>
          <p:cNvSpPr txBox="1"/>
          <p:nvPr/>
        </p:nvSpPr>
        <p:spPr>
          <a:xfrm>
            <a:off x="228600" y="8673465"/>
            <a:ext cx="8694420" cy="1342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10800"/>
              </a:lnSpc>
            </a:pP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泡沫池关卡</a:t>
            </a:r>
            <a:r>
              <a:rPr lang="en-US" altLang="zh-CN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---</a:t>
            </a: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平台跳跃）</a:t>
            </a:r>
            <a:endParaRPr lang="zh-CN" altLang="en-US" sz="6000">
              <a:solidFill>
                <a:schemeClr val="bg1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10800"/>
              </a:lnSpc>
            </a:pPr>
            <a:endParaRPr lang="en-US" sz="6000">
              <a:solidFill>
                <a:schemeClr val="bg1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pic>
        <p:nvPicPr>
          <p:cNvPr id="11" name="图片 10" descr="159cd0c9ab043e1821e73eea8f5288dd"/>
          <p:cNvPicPr>
            <a:picLocks noChangeAspect="1"/>
          </p:cNvPicPr>
          <p:nvPr/>
        </p:nvPicPr>
        <p:blipFill>
          <a:blip r:embed="rId10"/>
          <a:srcRect r="18462"/>
          <a:stretch>
            <a:fillRect/>
          </a:stretch>
        </p:blipFill>
        <p:spPr>
          <a:xfrm flipH="1">
            <a:off x="7924800" y="-114300"/>
            <a:ext cx="13797915" cy="10445115"/>
          </a:xfrm>
          <a:prstGeom prst="parallelogram">
            <a:avLst/>
          </a:prstGeom>
        </p:spPr>
      </p:pic>
      <p:sp>
        <p:nvSpPr>
          <p:cNvPr id="38" name="TextBox 39"/>
          <p:cNvSpPr txBox="1"/>
          <p:nvPr/>
        </p:nvSpPr>
        <p:spPr>
          <a:xfrm>
            <a:off x="8991600" y="85090"/>
            <a:ext cx="8694420" cy="1342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10800"/>
              </a:lnSpc>
            </a:pP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诡异游乐园</a:t>
            </a:r>
            <a:r>
              <a:rPr lang="en-US" altLang="zh-CN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---</a:t>
            </a: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抹黑探索</a:t>
            </a:r>
            <a:endParaRPr lang="zh-CN" altLang="en-US" sz="6000">
              <a:solidFill>
                <a:schemeClr val="bg1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136632" y="399128"/>
            <a:ext cx="208962" cy="208959"/>
            <a:chOff x="0" y="0"/>
            <a:chExt cx="278616" cy="2786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0"/>
                  </a:moveTo>
                  <a:lnTo>
                    <a:pt x="278638" y="0"/>
                  </a:lnTo>
                  <a:lnTo>
                    <a:pt x="278638" y="278638"/>
                  </a:lnTo>
                  <a:lnTo>
                    <a:pt x="0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4380066" y="399128"/>
            <a:ext cx="242394" cy="208959"/>
            <a:chOff x="0" y="0"/>
            <a:chExt cx="323192" cy="2786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3215" cy="278638"/>
            </a:xfrm>
            <a:custGeom>
              <a:avLst/>
              <a:gdLst/>
              <a:ahLst/>
              <a:cxnLst/>
              <a:rect l="l" t="t" r="r" b="b"/>
              <a:pathLst>
                <a:path w="323215" h="278638">
                  <a:moveTo>
                    <a:pt x="0" y="278638"/>
                  </a:moveTo>
                  <a:lnTo>
                    <a:pt x="161544" y="0"/>
                  </a:lnTo>
                  <a:lnTo>
                    <a:pt x="323215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4777198" y="399128"/>
            <a:ext cx="208962" cy="208959"/>
            <a:chOff x="0" y="0"/>
            <a:chExt cx="278616" cy="2786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139319"/>
                  </a:moveTo>
                  <a:cubicBezTo>
                    <a:pt x="0" y="62357"/>
                    <a:pt x="62357" y="0"/>
                    <a:pt x="139319" y="0"/>
                  </a:cubicBezTo>
                  <a:cubicBezTo>
                    <a:pt x="216281" y="0"/>
                    <a:pt x="278638" y="62357"/>
                    <a:pt x="278638" y="139319"/>
                  </a:cubicBezTo>
                  <a:cubicBezTo>
                    <a:pt x="278638" y="216281"/>
                    <a:pt x="216281" y="278638"/>
                    <a:pt x="139319" y="278638"/>
                  </a:cubicBezTo>
                  <a:cubicBezTo>
                    <a:pt x="62357" y="278638"/>
                    <a:pt x="0" y="216281"/>
                    <a:pt x="0" y="139319"/>
                  </a:cubicBezTo>
                  <a:close/>
                </a:path>
              </a:pathLst>
            </a:custGeom>
            <a:solidFill>
              <a:srgbClr val="AEA281"/>
            </a:solidFill>
          </p:spPr>
        </p:sp>
      </p:grpSp>
      <p:sp>
        <p:nvSpPr>
          <p:cNvPr id="8" name="AutoShape 8"/>
          <p:cNvSpPr/>
          <p:nvPr/>
        </p:nvSpPr>
        <p:spPr>
          <a:xfrm rot="72613">
            <a:off x="8650731" y="503607"/>
            <a:ext cx="676463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12519">
            <a:off x="9772605" y="503607"/>
            <a:ext cx="392337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194248">
            <a:off x="9441180" y="503607"/>
            <a:ext cx="252990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445684" y="6539235"/>
            <a:ext cx="595356" cy="604533"/>
          </a:xfrm>
          <a:custGeom>
            <a:avLst/>
            <a:gdLst/>
            <a:ahLst/>
            <a:cxnLst/>
            <a:rect l="l" t="t" r="r" b="b"/>
            <a:pathLst>
              <a:path w="595356" h="604533">
                <a:moveTo>
                  <a:pt x="0" y="0"/>
                </a:moveTo>
                <a:lnTo>
                  <a:pt x="595356" y="0"/>
                </a:lnTo>
                <a:lnTo>
                  <a:pt x="595356" y="604533"/>
                </a:lnTo>
                <a:lnTo>
                  <a:pt x="0" y="60453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-1219548">
            <a:off x="4560041" y="11539555"/>
            <a:ext cx="863373" cy="863373"/>
            <a:chOff x="0" y="0"/>
            <a:chExt cx="1151164" cy="11511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1128" cy="1151128"/>
            </a:xfrm>
            <a:custGeom>
              <a:avLst/>
              <a:gdLst/>
              <a:ahLst/>
              <a:cxnLst/>
              <a:rect l="l" t="t" r="r" b="b"/>
              <a:pathLst>
                <a:path w="1151128" h="1151128">
                  <a:moveTo>
                    <a:pt x="9525" y="0"/>
                  </a:moveTo>
                  <a:lnTo>
                    <a:pt x="1141603" y="0"/>
                  </a:lnTo>
                  <a:cubicBezTo>
                    <a:pt x="1146810" y="0"/>
                    <a:pt x="1151128" y="4318"/>
                    <a:pt x="1151128" y="9525"/>
                  </a:cubicBezTo>
                  <a:lnTo>
                    <a:pt x="1151128" y="1141603"/>
                  </a:lnTo>
                  <a:cubicBezTo>
                    <a:pt x="1151128" y="1146810"/>
                    <a:pt x="1146810" y="1151128"/>
                    <a:pt x="1141603" y="1151128"/>
                  </a:cubicBezTo>
                  <a:lnTo>
                    <a:pt x="9525" y="1151128"/>
                  </a:lnTo>
                  <a:cubicBezTo>
                    <a:pt x="4318" y="1151128"/>
                    <a:pt x="0" y="1146810"/>
                    <a:pt x="0" y="114160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141603"/>
                  </a:lnTo>
                  <a:lnTo>
                    <a:pt x="9525" y="1141603"/>
                  </a:lnTo>
                  <a:lnTo>
                    <a:pt x="9525" y="1132078"/>
                  </a:lnTo>
                  <a:lnTo>
                    <a:pt x="1141603" y="1132078"/>
                  </a:lnTo>
                  <a:lnTo>
                    <a:pt x="1141603" y="1141603"/>
                  </a:lnTo>
                  <a:lnTo>
                    <a:pt x="1132078" y="1141603"/>
                  </a:lnTo>
                  <a:lnTo>
                    <a:pt x="1132078" y="9525"/>
                  </a:lnTo>
                  <a:lnTo>
                    <a:pt x="1141603" y="9525"/>
                  </a:lnTo>
                  <a:lnTo>
                    <a:pt x="114160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A8006D">
                <a:alpha val="60000"/>
              </a:srgbClr>
            </a:solidFill>
          </p:spPr>
        </p:sp>
      </p:grpSp>
      <p:sp>
        <p:nvSpPr>
          <p:cNvPr id="14" name="AutoShape 14"/>
          <p:cNvSpPr/>
          <p:nvPr/>
        </p:nvSpPr>
        <p:spPr>
          <a:xfrm rot="-3587243">
            <a:off x="4319458" y="11517404"/>
            <a:ext cx="471301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-3941129">
            <a:off x="5110265" y="11239228"/>
            <a:ext cx="424843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4498745">
            <a:off x="5334487" y="11973921"/>
            <a:ext cx="528258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1251333">
            <a:off x="4625768" y="11183697"/>
            <a:ext cx="810948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4114675">
            <a:off x="5160186" y="11387475"/>
            <a:ext cx="742560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4153550">
            <a:off x="4432384" y="11657119"/>
            <a:ext cx="718655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-1243492">
            <a:off x="4883516" y="11870032"/>
            <a:ext cx="807293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-4200692">
            <a:off x="4560308" y="12270255"/>
            <a:ext cx="534870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15276104" y="6990471"/>
            <a:ext cx="3868248" cy="3877392"/>
          </a:xfrm>
          <a:custGeom>
            <a:avLst/>
            <a:gdLst/>
            <a:ahLst/>
            <a:cxnLst/>
            <a:rect l="l" t="t" r="r" b="b"/>
            <a:pathLst>
              <a:path w="3868248" h="3877392">
                <a:moveTo>
                  <a:pt x="0" y="0"/>
                </a:moveTo>
                <a:lnTo>
                  <a:pt x="3868248" y="0"/>
                </a:lnTo>
                <a:lnTo>
                  <a:pt x="3868248" y="3877392"/>
                </a:lnTo>
                <a:lnTo>
                  <a:pt x="0" y="3877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266960" y="-651296"/>
            <a:ext cx="3877392" cy="3886538"/>
          </a:xfrm>
          <a:custGeom>
            <a:avLst/>
            <a:gdLst/>
            <a:ahLst/>
            <a:cxnLst/>
            <a:rect l="l" t="t" r="r" b="b"/>
            <a:pathLst>
              <a:path w="3877392" h="3886538">
                <a:moveTo>
                  <a:pt x="0" y="0"/>
                </a:moveTo>
                <a:lnTo>
                  <a:pt x="3877392" y="0"/>
                </a:lnTo>
                <a:lnTo>
                  <a:pt x="3877392" y="3886538"/>
                </a:lnTo>
                <a:lnTo>
                  <a:pt x="0" y="388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276104" y="3162873"/>
            <a:ext cx="3868248" cy="3877392"/>
          </a:xfrm>
          <a:custGeom>
            <a:avLst/>
            <a:gdLst/>
            <a:ahLst/>
            <a:cxnLst/>
            <a:rect l="l" t="t" r="r" b="b"/>
            <a:pathLst>
              <a:path w="3868248" h="3877392">
                <a:moveTo>
                  <a:pt x="0" y="0"/>
                </a:moveTo>
                <a:lnTo>
                  <a:pt x="3868248" y="0"/>
                </a:lnTo>
                <a:lnTo>
                  <a:pt x="3868248" y="3877392"/>
                </a:lnTo>
                <a:lnTo>
                  <a:pt x="0" y="3877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 descr="C:/Users/86151/Desktop/QQ图片20241201122727.pngQQ图片20241201122727"/>
          <p:cNvSpPr/>
          <p:nvPr/>
        </p:nvSpPr>
        <p:spPr>
          <a:xfrm>
            <a:off x="7145836" y="-367058"/>
            <a:ext cx="11142164" cy="10936344"/>
          </a:xfrm>
          <a:custGeom>
            <a:avLst/>
            <a:gdLst/>
            <a:ahLst/>
            <a:cxnLst/>
            <a:rect l="l" t="t" r="r" b="b"/>
            <a:pathLst>
              <a:path w="11142164" h="10936344">
                <a:moveTo>
                  <a:pt x="0" y="0"/>
                </a:moveTo>
                <a:lnTo>
                  <a:pt x="11142164" y="0"/>
                </a:lnTo>
                <a:lnTo>
                  <a:pt x="11142164" y="10936344"/>
                </a:lnTo>
                <a:lnTo>
                  <a:pt x="0" y="10936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649" r="-19649" b="-9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850466" y="9363375"/>
            <a:ext cx="1700931" cy="1847248"/>
          </a:xfrm>
          <a:custGeom>
            <a:avLst/>
            <a:gdLst/>
            <a:ahLst/>
            <a:cxnLst/>
            <a:rect l="l" t="t" r="r" b="b"/>
            <a:pathLst>
              <a:path w="1700931" h="1847248">
                <a:moveTo>
                  <a:pt x="0" y="0"/>
                </a:moveTo>
                <a:lnTo>
                  <a:pt x="1700932" y="0"/>
                </a:lnTo>
                <a:lnTo>
                  <a:pt x="1700932" y="1847249"/>
                </a:lnTo>
                <a:lnTo>
                  <a:pt x="0" y="1847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45684" y="7444834"/>
            <a:ext cx="595356" cy="604533"/>
          </a:xfrm>
          <a:custGeom>
            <a:avLst/>
            <a:gdLst/>
            <a:ahLst/>
            <a:cxnLst/>
            <a:rect l="l" t="t" r="r" b="b"/>
            <a:pathLst>
              <a:path w="595356" h="604533">
                <a:moveTo>
                  <a:pt x="0" y="0"/>
                </a:moveTo>
                <a:lnTo>
                  <a:pt x="595356" y="0"/>
                </a:lnTo>
                <a:lnTo>
                  <a:pt x="595356" y="604534"/>
                </a:lnTo>
                <a:lnTo>
                  <a:pt x="0" y="60453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6400737" y="1940910"/>
            <a:ext cx="960945" cy="960099"/>
          </a:xfrm>
          <a:custGeom>
            <a:avLst/>
            <a:gdLst/>
            <a:ahLst/>
            <a:cxnLst/>
            <a:rect l="l" t="t" r="r" b="b"/>
            <a:pathLst>
              <a:path w="960945" h="960099">
                <a:moveTo>
                  <a:pt x="0" y="0"/>
                </a:moveTo>
                <a:lnTo>
                  <a:pt x="960945" y="0"/>
                </a:lnTo>
                <a:lnTo>
                  <a:pt x="960945" y="960099"/>
                </a:lnTo>
                <a:lnTo>
                  <a:pt x="0" y="9600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185987" y="1272540"/>
            <a:ext cx="7482840" cy="137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6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目录</a:t>
            </a:r>
            <a:endParaRPr lang="en-US" sz="6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185988" y="4023360"/>
            <a:ext cx="5551170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part 1. 开发人员</a:t>
            </a:r>
            <a:endParaRPr lang="en-US" sz="42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part 2. 游戏介绍</a:t>
            </a:r>
            <a:endParaRPr lang="en-US" sz="42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-107103" y="0"/>
            <a:ext cx="1700931" cy="1847248"/>
          </a:xfrm>
          <a:custGeom>
            <a:avLst/>
            <a:gdLst/>
            <a:ahLst/>
            <a:cxnLst/>
            <a:rect l="l" t="t" r="r" b="b"/>
            <a:pathLst>
              <a:path w="1700931" h="1847248">
                <a:moveTo>
                  <a:pt x="0" y="0"/>
                </a:moveTo>
                <a:lnTo>
                  <a:pt x="1700931" y="0"/>
                </a:lnTo>
                <a:lnTo>
                  <a:pt x="1700931" y="1847248"/>
                </a:lnTo>
                <a:lnTo>
                  <a:pt x="0" y="18472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819">
            <a:off x="-406458" y="9655002"/>
            <a:ext cx="5626757" cy="0"/>
          </a:xfrm>
          <a:prstGeom prst="line">
            <a:avLst/>
          </a:prstGeom>
          <a:ln w="9525" cap="rnd">
            <a:solidFill>
              <a:srgbClr val="FFFF00">
                <a:alpha val="67843"/>
              </a:srgbClr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" name="AutoShape 4"/>
          <p:cNvSpPr/>
          <p:nvPr/>
        </p:nvSpPr>
        <p:spPr>
          <a:xfrm rot="-5393369">
            <a:off x="-2205304" y="8145989"/>
            <a:ext cx="4938686" cy="0"/>
          </a:xfrm>
          <a:prstGeom prst="line">
            <a:avLst/>
          </a:prstGeom>
          <a:ln w="9525" cap="rnd">
            <a:solidFill>
              <a:srgbClr val="FFFF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5" name="Group 5"/>
          <p:cNvGrpSpPr/>
          <p:nvPr/>
        </p:nvGrpSpPr>
        <p:grpSpPr>
          <a:xfrm rot="0">
            <a:off x="-80767" y="7493780"/>
            <a:ext cx="2810554" cy="2810554"/>
            <a:chOff x="0" y="0"/>
            <a:chExt cx="3747406" cy="3747406"/>
          </a:xfrm>
        </p:grpSpPr>
        <p:sp>
          <p:nvSpPr>
            <p:cNvPr id="6" name="Freeform 6"/>
            <p:cNvSpPr/>
            <p:nvPr/>
          </p:nvSpPr>
          <p:spPr>
            <a:xfrm>
              <a:off x="15875" y="15875"/>
              <a:ext cx="3715639" cy="3715639"/>
            </a:xfrm>
            <a:custGeom>
              <a:avLst/>
              <a:gdLst/>
              <a:ahLst/>
              <a:cxnLst/>
              <a:rect l="l" t="t" r="r" b="b"/>
              <a:pathLst>
                <a:path w="3715639" h="3715639">
                  <a:moveTo>
                    <a:pt x="0" y="1857883"/>
                  </a:moveTo>
                  <a:cubicBezTo>
                    <a:pt x="0" y="831723"/>
                    <a:pt x="831723" y="0"/>
                    <a:pt x="1857883" y="0"/>
                  </a:cubicBezTo>
                  <a:cubicBezTo>
                    <a:pt x="2884043" y="0"/>
                    <a:pt x="3715639" y="831723"/>
                    <a:pt x="3715639" y="1857883"/>
                  </a:cubicBezTo>
                  <a:cubicBezTo>
                    <a:pt x="3715639" y="2884043"/>
                    <a:pt x="2883916" y="3715639"/>
                    <a:pt x="1857883" y="3715639"/>
                  </a:cubicBezTo>
                  <a:cubicBezTo>
                    <a:pt x="831850" y="3715639"/>
                    <a:pt x="0" y="2883916"/>
                    <a:pt x="0" y="1857883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747516" cy="3747389"/>
            </a:xfrm>
            <a:custGeom>
              <a:avLst/>
              <a:gdLst/>
              <a:ahLst/>
              <a:cxnLst/>
              <a:rect l="l" t="t" r="r" b="b"/>
              <a:pathLst>
                <a:path w="3747516" h="3747389">
                  <a:moveTo>
                    <a:pt x="0" y="1873758"/>
                  </a:moveTo>
                  <a:cubicBezTo>
                    <a:pt x="0" y="838835"/>
                    <a:pt x="838835" y="0"/>
                    <a:pt x="1873758" y="0"/>
                  </a:cubicBezTo>
                  <a:lnTo>
                    <a:pt x="1873758" y="15875"/>
                  </a:lnTo>
                  <a:lnTo>
                    <a:pt x="1873758" y="0"/>
                  </a:lnTo>
                  <a:cubicBezTo>
                    <a:pt x="2908554" y="0"/>
                    <a:pt x="3747516" y="838835"/>
                    <a:pt x="3747516" y="1873758"/>
                  </a:cubicBezTo>
                  <a:cubicBezTo>
                    <a:pt x="3747516" y="2908681"/>
                    <a:pt x="2908554" y="3747389"/>
                    <a:pt x="1873758" y="3747389"/>
                  </a:cubicBezTo>
                  <a:lnTo>
                    <a:pt x="1873758" y="3731514"/>
                  </a:lnTo>
                  <a:lnTo>
                    <a:pt x="1873758" y="3747389"/>
                  </a:lnTo>
                  <a:cubicBezTo>
                    <a:pt x="838835" y="3747389"/>
                    <a:pt x="0" y="2908554"/>
                    <a:pt x="0" y="1873758"/>
                  </a:cubicBezTo>
                  <a:lnTo>
                    <a:pt x="15875" y="1873758"/>
                  </a:lnTo>
                  <a:lnTo>
                    <a:pt x="29210" y="1882267"/>
                  </a:lnTo>
                  <a:cubicBezTo>
                    <a:pt x="25400" y="1888236"/>
                    <a:pt x="18161" y="1890903"/>
                    <a:pt x="11430" y="1888998"/>
                  </a:cubicBezTo>
                  <a:cubicBezTo>
                    <a:pt x="4699" y="1887093"/>
                    <a:pt x="0" y="1880870"/>
                    <a:pt x="0" y="1873758"/>
                  </a:cubicBezTo>
                  <a:moveTo>
                    <a:pt x="31750" y="1873758"/>
                  </a:moveTo>
                  <a:lnTo>
                    <a:pt x="15875" y="1873758"/>
                  </a:lnTo>
                  <a:lnTo>
                    <a:pt x="2540" y="1865122"/>
                  </a:lnTo>
                  <a:cubicBezTo>
                    <a:pt x="6350" y="1859153"/>
                    <a:pt x="13589" y="1856486"/>
                    <a:pt x="20320" y="1858391"/>
                  </a:cubicBezTo>
                  <a:cubicBezTo>
                    <a:pt x="27051" y="1860296"/>
                    <a:pt x="31750" y="1866519"/>
                    <a:pt x="31750" y="1873631"/>
                  </a:cubicBezTo>
                  <a:cubicBezTo>
                    <a:pt x="31750" y="2890901"/>
                    <a:pt x="856361" y="3715639"/>
                    <a:pt x="1873758" y="3715639"/>
                  </a:cubicBezTo>
                  <a:cubicBezTo>
                    <a:pt x="2891155" y="3715639"/>
                    <a:pt x="3715766" y="2891028"/>
                    <a:pt x="3715766" y="1873631"/>
                  </a:cubicBezTo>
                  <a:lnTo>
                    <a:pt x="3731641" y="1873631"/>
                  </a:lnTo>
                  <a:lnTo>
                    <a:pt x="3715766" y="1873631"/>
                  </a:lnTo>
                  <a:cubicBezTo>
                    <a:pt x="3715766" y="856361"/>
                    <a:pt x="2891155" y="31623"/>
                    <a:pt x="1873758" y="31623"/>
                  </a:cubicBezTo>
                  <a:lnTo>
                    <a:pt x="1873758" y="15875"/>
                  </a:lnTo>
                  <a:lnTo>
                    <a:pt x="1873758" y="31750"/>
                  </a:lnTo>
                  <a:cubicBezTo>
                    <a:pt x="856361" y="31750"/>
                    <a:pt x="31750" y="856361"/>
                    <a:pt x="31750" y="1873758"/>
                  </a:cubicBezTo>
                  <a:close/>
                </a:path>
              </a:pathLst>
            </a:custGeom>
            <a:solidFill>
              <a:srgbClr val="FFFF00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252133" y="8522671"/>
            <a:ext cx="2048554" cy="2048554"/>
            <a:chOff x="0" y="0"/>
            <a:chExt cx="2731406" cy="2731406"/>
          </a:xfrm>
        </p:grpSpPr>
        <p:sp>
          <p:nvSpPr>
            <p:cNvPr id="9" name="Freeform 9"/>
            <p:cNvSpPr/>
            <p:nvPr/>
          </p:nvSpPr>
          <p:spPr>
            <a:xfrm>
              <a:off x="15875" y="15875"/>
              <a:ext cx="2699639" cy="2699639"/>
            </a:xfrm>
            <a:custGeom>
              <a:avLst/>
              <a:gdLst/>
              <a:ahLst/>
              <a:cxnLst/>
              <a:rect l="l" t="t" r="r" b="b"/>
              <a:pathLst>
                <a:path w="2699639" h="2699639">
                  <a:moveTo>
                    <a:pt x="0" y="1349883"/>
                  </a:moveTo>
                  <a:cubicBezTo>
                    <a:pt x="0" y="604393"/>
                    <a:pt x="604393" y="0"/>
                    <a:pt x="1349883" y="0"/>
                  </a:cubicBezTo>
                  <a:cubicBezTo>
                    <a:pt x="2095373" y="0"/>
                    <a:pt x="2699639" y="604393"/>
                    <a:pt x="2699639" y="1349883"/>
                  </a:cubicBezTo>
                  <a:cubicBezTo>
                    <a:pt x="2699639" y="2095373"/>
                    <a:pt x="2095373" y="2699639"/>
                    <a:pt x="1349883" y="2699639"/>
                  </a:cubicBezTo>
                  <a:cubicBezTo>
                    <a:pt x="604393" y="2699639"/>
                    <a:pt x="0" y="2095373"/>
                    <a:pt x="0" y="1349883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731516" cy="2731516"/>
            </a:xfrm>
            <a:custGeom>
              <a:avLst/>
              <a:gdLst/>
              <a:ahLst/>
              <a:cxnLst/>
              <a:rect l="l" t="t" r="r" b="b"/>
              <a:pathLst>
                <a:path w="2731516" h="2731516">
                  <a:moveTo>
                    <a:pt x="0" y="1365758"/>
                  </a:moveTo>
                  <a:cubicBezTo>
                    <a:pt x="0" y="611505"/>
                    <a:pt x="611505" y="0"/>
                    <a:pt x="1365758" y="0"/>
                  </a:cubicBezTo>
                  <a:lnTo>
                    <a:pt x="1365758" y="15875"/>
                  </a:lnTo>
                  <a:lnTo>
                    <a:pt x="1365758" y="0"/>
                  </a:lnTo>
                  <a:cubicBezTo>
                    <a:pt x="2120011" y="0"/>
                    <a:pt x="2731516" y="611505"/>
                    <a:pt x="2731516" y="1365758"/>
                  </a:cubicBezTo>
                  <a:lnTo>
                    <a:pt x="2715641" y="1365758"/>
                  </a:lnTo>
                  <a:lnTo>
                    <a:pt x="2731516" y="1365758"/>
                  </a:lnTo>
                  <a:cubicBezTo>
                    <a:pt x="2731516" y="2120011"/>
                    <a:pt x="2120011" y="2731516"/>
                    <a:pt x="1365758" y="2731516"/>
                  </a:cubicBezTo>
                  <a:lnTo>
                    <a:pt x="1365758" y="2715641"/>
                  </a:lnTo>
                  <a:lnTo>
                    <a:pt x="1365758" y="2731516"/>
                  </a:lnTo>
                  <a:cubicBezTo>
                    <a:pt x="611505" y="2731389"/>
                    <a:pt x="0" y="2120011"/>
                    <a:pt x="0" y="1365758"/>
                  </a:cubicBezTo>
                  <a:lnTo>
                    <a:pt x="15875" y="1365758"/>
                  </a:lnTo>
                  <a:lnTo>
                    <a:pt x="31750" y="1365758"/>
                  </a:lnTo>
                  <a:lnTo>
                    <a:pt x="15875" y="1365758"/>
                  </a:lnTo>
                  <a:lnTo>
                    <a:pt x="0" y="1365758"/>
                  </a:lnTo>
                  <a:moveTo>
                    <a:pt x="31750" y="1365758"/>
                  </a:moveTo>
                  <a:cubicBezTo>
                    <a:pt x="31750" y="1374521"/>
                    <a:pt x="24638" y="1381633"/>
                    <a:pt x="15875" y="1381633"/>
                  </a:cubicBezTo>
                  <a:cubicBezTo>
                    <a:pt x="7112" y="1381633"/>
                    <a:pt x="0" y="1374521"/>
                    <a:pt x="0" y="1365758"/>
                  </a:cubicBezTo>
                  <a:cubicBezTo>
                    <a:pt x="0" y="1356995"/>
                    <a:pt x="7112" y="1349883"/>
                    <a:pt x="15875" y="1349883"/>
                  </a:cubicBezTo>
                  <a:cubicBezTo>
                    <a:pt x="24638" y="1349883"/>
                    <a:pt x="31750" y="1356995"/>
                    <a:pt x="31750" y="1365758"/>
                  </a:cubicBezTo>
                  <a:cubicBezTo>
                    <a:pt x="31750" y="2102485"/>
                    <a:pt x="629031" y="2699766"/>
                    <a:pt x="1365758" y="2699766"/>
                  </a:cubicBezTo>
                  <a:cubicBezTo>
                    <a:pt x="2102485" y="2699766"/>
                    <a:pt x="2699766" y="2102485"/>
                    <a:pt x="2699766" y="1365758"/>
                  </a:cubicBezTo>
                  <a:cubicBezTo>
                    <a:pt x="2699766" y="629031"/>
                    <a:pt x="2102485" y="31750"/>
                    <a:pt x="1365758" y="31750"/>
                  </a:cubicBezTo>
                  <a:lnTo>
                    <a:pt x="1365758" y="15875"/>
                  </a:lnTo>
                  <a:lnTo>
                    <a:pt x="1365758" y="31750"/>
                  </a:lnTo>
                  <a:cubicBezTo>
                    <a:pt x="629031" y="31750"/>
                    <a:pt x="31750" y="629031"/>
                    <a:pt x="31750" y="1365758"/>
                  </a:cubicBezTo>
                  <a:close/>
                </a:path>
              </a:pathLst>
            </a:custGeom>
            <a:solidFill>
              <a:srgbClr val="FFFF00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-1730770" y="7093456"/>
            <a:ext cx="4639358" cy="4639358"/>
            <a:chOff x="0" y="0"/>
            <a:chExt cx="6185810" cy="6185810"/>
          </a:xfrm>
        </p:grpSpPr>
        <p:sp>
          <p:nvSpPr>
            <p:cNvPr id="12" name="Freeform 12"/>
            <p:cNvSpPr/>
            <p:nvPr/>
          </p:nvSpPr>
          <p:spPr>
            <a:xfrm>
              <a:off x="15875" y="15875"/>
              <a:ext cx="6154039" cy="6154039"/>
            </a:xfrm>
            <a:custGeom>
              <a:avLst/>
              <a:gdLst/>
              <a:ahLst/>
              <a:cxnLst/>
              <a:rect l="l" t="t" r="r" b="b"/>
              <a:pathLst>
                <a:path w="6154039" h="6154039">
                  <a:moveTo>
                    <a:pt x="0" y="3077083"/>
                  </a:moveTo>
                  <a:cubicBezTo>
                    <a:pt x="0" y="1377696"/>
                    <a:pt x="1377696" y="0"/>
                    <a:pt x="3077083" y="0"/>
                  </a:cubicBezTo>
                  <a:cubicBezTo>
                    <a:pt x="4776470" y="0"/>
                    <a:pt x="6154039" y="1377696"/>
                    <a:pt x="6154039" y="3077083"/>
                  </a:cubicBezTo>
                  <a:cubicBezTo>
                    <a:pt x="6154039" y="4776470"/>
                    <a:pt x="4776470" y="6154039"/>
                    <a:pt x="3077083" y="6154039"/>
                  </a:cubicBezTo>
                  <a:cubicBezTo>
                    <a:pt x="1377696" y="6154039"/>
                    <a:pt x="0" y="4776470"/>
                    <a:pt x="0" y="3077083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185916" cy="6185789"/>
            </a:xfrm>
            <a:custGeom>
              <a:avLst/>
              <a:gdLst/>
              <a:ahLst/>
              <a:cxnLst/>
              <a:rect l="l" t="t" r="r" b="b"/>
              <a:pathLst>
                <a:path w="6185916" h="6185789">
                  <a:moveTo>
                    <a:pt x="0" y="3092958"/>
                  </a:moveTo>
                  <a:cubicBezTo>
                    <a:pt x="0" y="1384681"/>
                    <a:pt x="1384681" y="0"/>
                    <a:pt x="3092958" y="0"/>
                  </a:cubicBezTo>
                  <a:lnTo>
                    <a:pt x="3092958" y="15875"/>
                  </a:lnTo>
                  <a:lnTo>
                    <a:pt x="3092958" y="0"/>
                  </a:lnTo>
                  <a:cubicBezTo>
                    <a:pt x="4801108" y="0"/>
                    <a:pt x="6185916" y="1384681"/>
                    <a:pt x="6185916" y="3092958"/>
                  </a:cubicBezTo>
                  <a:cubicBezTo>
                    <a:pt x="6185916" y="4801235"/>
                    <a:pt x="4801108" y="6185789"/>
                    <a:pt x="3092958" y="6185789"/>
                  </a:cubicBezTo>
                  <a:lnTo>
                    <a:pt x="3092958" y="6169914"/>
                  </a:lnTo>
                  <a:lnTo>
                    <a:pt x="3092958" y="6185789"/>
                  </a:lnTo>
                  <a:cubicBezTo>
                    <a:pt x="1384681" y="6185789"/>
                    <a:pt x="0" y="4801108"/>
                    <a:pt x="0" y="3092958"/>
                  </a:cubicBezTo>
                  <a:lnTo>
                    <a:pt x="15875" y="3092958"/>
                  </a:lnTo>
                  <a:lnTo>
                    <a:pt x="27940" y="3103245"/>
                  </a:lnTo>
                  <a:cubicBezTo>
                    <a:pt x="23622" y="3108325"/>
                    <a:pt x="16637" y="3110103"/>
                    <a:pt x="10414" y="3107817"/>
                  </a:cubicBezTo>
                  <a:cubicBezTo>
                    <a:pt x="4191" y="3105531"/>
                    <a:pt x="0" y="3099562"/>
                    <a:pt x="0" y="3092958"/>
                  </a:cubicBezTo>
                  <a:moveTo>
                    <a:pt x="31750" y="3092958"/>
                  </a:moveTo>
                  <a:lnTo>
                    <a:pt x="15875" y="3092958"/>
                  </a:lnTo>
                  <a:lnTo>
                    <a:pt x="3810" y="3082671"/>
                  </a:lnTo>
                  <a:cubicBezTo>
                    <a:pt x="8128" y="3077591"/>
                    <a:pt x="15113" y="3075813"/>
                    <a:pt x="21336" y="3078099"/>
                  </a:cubicBezTo>
                  <a:cubicBezTo>
                    <a:pt x="27559" y="3080385"/>
                    <a:pt x="31750" y="3086354"/>
                    <a:pt x="31750" y="3092958"/>
                  </a:cubicBezTo>
                  <a:cubicBezTo>
                    <a:pt x="31750" y="4783582"/>
                    <a:pt x="1402334" y="6154166"/>
                    <a:pt x="3092958" y="6154166"/>
                  </a:cubicBezTo>
                  <a:cubicBezTo>
                    <a:pt x="4783582" y="6154166"/>
                    <a:pt x="6154039" y="4783582"/>
                    <a:pt x="6154039" y="3092958"/>
                  </a:cubicBezTo>
                  <a:lnTo>
                    <a:pt x="6169914" y="3092958"/>
                  </a:lnTo>
                  <a:lnTo>
                    <a:pt x="6154039" y="3092958"/>
                  </a:lnTo>
                  <a:cubicBezTo>
                    <a:pt x="6154039" y="1402334"/>
                    <a:pt x="4783582" y="31750"/>
                    <a:pt x="3092958" y="31750"/>
                  </a:cubicBezTo>
                  <a:lnTo>
                    <a:pt x="3092958" y="15875"/>
                  </a:lnTo>
                  <a:lnTo>
                    <a:pt x="3092958" y="31750"/>
                  </a:lnTo>
                  <a:cubicBezTo>
                    <a:pt x="1402334" y="31750"/>
                    <a:pt x="31750" y="1402334"/>
                    <a:pt x="31750" y="3092958"/>
                  </a:cubicBezTo>
                  <a:close/>
                </a:path>
              </a:pathLst>
            </a:custGeom>
            <a:solidFill>
              <a:srgbClr val="FFFF00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1995456">
            <a:off x="3401145" y="8754119"/>
            <a:ext cx="469716" cy="408867"/>
            <a:chOff x="0" y="0"/>
            <a:chExt cx="626288" cy="545156"/>
          </a:xfrm>
        </p:grpSpPr>
        <p:sp>
          <p:nvSpPr>
            <p:cNvPr id="15" name="Freeform 15"/>
            <p:cNvSpPr/>
            <p:nvPr/>
          </p:nvSpPr>
          <p:spPr>
            <a:xfrm>
              <a:off x="19050" y="19050"/>
              <a:ext cx="588137" cy="507111"/>
            </a:xfrm>
            <a:custGeom>
              <a:avLst/>
              <a:gdLst/>
              <a:ahLst/>
              <a:cxnLst/>
              <a:rect l="l" t="t" r="r" b="b"/>
              <a:pathLst>
                <a:path w="588137" h="507111">
                  <a:moveTo>
                    <a:pt x="0" y="507111"/>
                  </a:moveTo>
                  <a:lnTo>
                    <a:pt x="215519" y="0"/>
                  </a:lnTo>
                  <a:lnTo>
                    <a:pt x="588137" y="507111"/>
                  </a:ln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-1016" y="-635"/>
              <a:ext cx="628523" cy="545846"/>
            </a:xfrm>
            <a:custGeom>
              <a:avLst/>
              <a:gdLst/>
              <a:ahLst/>
              <a:cxnLst/>
              <a:rect l="l" t="t" r="r" b="b"/>
              <a:pathLst>
                <a:path w="628523" h="545846">
                  <a:moveTo>
                    <a:pt x="2540" y="519303"/>
                  </a:moveTo>
                  <a:lnTo>
                    <a:pt x="218059" y="12192"/>
                  </a:lnTo>
                  <a:cubicBezTo>
                    <a:pt x="220726" y="5842"/>
                    <a:pt x="226568" y="1524"/>
                    <a:pt x="233426" y="762"/>
                  </a:cubicBezTo>
                  <a:cubicBezTo>
                    <a:pt x="240284" y="0"/>
                    <a:pt x="246888" y="2921"/>
                    <a:pt x="250952" y="8382"/>
                  </a:cubicBezTo>
                  <a:lnTo>
                    <a:pt x="623570" y="515493"/>
                  </a:lnTo>
                  <a:cubicBezTo>
                    <a:pt x="627761" y="521335"/>
                    <a:pt x="628523" y="528955"/>
                    <a:pt x="625221" y="535432"/>
                  </a:cubicBezTo>
                  <a:cubicBezTo>
                    <a:pt x="621919" y="541909"/>
                    <a:pt x="615442" y="545846"/>
                    <a:pt x="608203" y="545846"/>
                  </a:cubicBezTo>
                  <a:lnTo>
                    <a:pt x="20066" y="545846"/>
                  </a:lnTo>
                  <a:cubicBezTo>
                    <a:pt x="13716" y="545846"/>
                    <a:pt x="7747" y="542671"/>
                    <a:pt x="4191" y="537337"/>
                  </a:cubicBezTo>
                  <a:cubicBezTo>
                    <a:pt x="635" y="532003"/>
                    <a:pt x="0" y="525272"/>
                    <a:pt x="2540" y="519430"/>
                  </a:cubicBezTo>
                  <a:moveTo>
                    <a:pt x="37592" y="534289"/>
                  </a:moveTo>
                  <a:lnTo>
                    <a:pt x="20066" y="526796"/>
                  </a:lnTo>
                  <a:lnTo>
                    <a:pt x="20066" y="507746"/>
                  </a:lnTo>
                  <a:lnTo>
                    <a:pt x="608203" y="507746"/>
                  </a:lnTo>
                  <a:lnTo>
                    <a:pt x="608203" y="526796"/>
                  </a:lnTo>
                  <a:lnTo>
                    <a:pt x="592836" y="538099"/>
                  </a:lnTo>
                  <a:lnTo>
                    <a:pt x="220218" y="30988"/>
                  </a:lnTo>
                  <a:lnTo>
                    <a:pt x="235585" y="19685"/>
                  </a:lnTo>
                  <a:lnTo>
                    <a:pt x="253111" y="27178"/>
                  </a:lnTo>
                  <a:lnTo>
                    <a:pt x="37592" y="534162"/>
                  </a:lnTo>
                  <a:close/>
                </a:path>
              </a:pathLst>
            </a:custGeom>
            <a:solidFill>
              <a:srgbClr val="FFFF00"/>
            </a:solidFill>
          </p:spPr>
        </p:sp>
      </p:grpSp>
      <p:grpSp>
        <p:nvGrpSpPr>
          <p:cNvPr id="17" name="Group 17"/>
          <p:cNvGrpSpPr/>
          <p:nvPr/>
        </p:nvGrpSpPr>
        <p:grpSpPr>
          <a:xfrm rot="2235213">
            <a:off x="1070374" y="6419360"/>
            <a:ext cx="308169" cy="270918"/>
            <a:chOff x="0" y="0"/>
            <a:chExt cx="410892" cy="361224"/>
          </a:xfrm>
        </p:grpSpPr>
        <p:sp>
          <p:nvSpPr>
            <p:cNvPr id="18" name="Freeform 18"/>
            <p:cNvSpPr/>
            <p:nvPr/>
          </p:nvSpPr>
          <p:spPr>
            <a:xfrm>
              <a:off x="25400" y="25400"/>
              <a:ext cx="360045" cy="310388"/>
            </a:xfrm>
            <a:custGeom>
              <a:avLst/>
              <a:gdLst/>
              <a:ahLst/>
              <a:cxnLst/>
              <a:rect l="l" t="t" r="r" b="b"/>
              <a:pathLst>
                <a:path w="360045" h="310388">
                  <a:moveTo>
                    <a:pt x="0" y="310388"/>
                  </a:moveTo>
                  <a:lnTo>
                    <a:pt x="131953" y="0"/>
                  </a:lnTo>
                  <a:lnTo>
                    <a:pt x="360045" y="310388"/>
                  </a:ln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-1270" y="-762"/>
              <a:ext cx="413766" cy="362077"/>
            </a:xfrm>
            <a:custGeom>
              <a:avLst/>
              <a:gdLst/>
              <a:ahLst/>
              <a:cxnLst/>
              <a:rect l="l" t="t" r="r" b="b"/>
              <a:pathLst>
                <a:path w="413766" h="362077">
                  <a:moveTo>
                    <a:pt x="3302" y="326644"/>
                  </a:moveTo>
                  <a:lnTo>
                    <a:pt x="135255" y="16256"/>
                  </a:lnTo>
                  <a:cubicBezTo>
                    <a:pt x="138811" y="7874"/>
                    <a:pt x="146685" y="2032"/>
                    <a:pt x="155702" y="1016"/>
                  </a:cubicBezTo>
                  <a:cubicBezTo>
                    <a:pt x="164719" y="0"/>
                    <a:pt x="173736" y="3810"/>
                    <a:pt x="179070" y="11176"/>
                  </a:cubicBezTo>
                  <a:lnTo>
                    <a:pt x="407289" y="321564"/>
                  </a:lnTo>
                  <a:cubicBezTo>
                    <a:pt x="413004" y="329311"/>
                    <a:pt x="413766" y="339471"/>
                    <a:pt x="409448" y="348107"/>
                  </a:cubicBezTo>
                  <a:cubicBezTo>
                    <a:pt x="405130" y="356743"/>
                    <a:pt x="396367" y="362077"/>
                    <a:pt x="386842" y="362077"/>
                  </a:cubicBezTo>
                  <a:lnTo>
                    <a:pt x="26670" y="362077"/>
                  </a:lnTo>
                  <a:cubicBezTo>
                    <a:pt x="18161" y="362077"/>
                    <a:pt x="10160" y="357759"/>
                    <a:pt x="5461" y="350647"/>
                  </a:cubicBezTo>
                  <a:cubicBezTo>
                    <a:pt x="762" y="343535"/>
                    <a:pt x="0" y="334518"/>
                    <a:pt x="3302" y="326644"/>
                  </a:cubicBezTo>
                  <a:moveTo>
                    <a:pt x="50038" y="346456"/>
                  </a:moveTo>
                  <a:lnTo>
                    <a:pt x="26670" y="336550"/>
                  </a:lnTo>
                  <a:lnTo>
                    <a:pt x="26670" y="311150"/>
                  </a:lnTo>
                  <a:lnTo>
                    <a:pt x="386715" y="311150"/>
                  </a:lnTo>
                  <a:lnTo>
                    <a:pt x="386715" y="336550"/>
                  </a:lnTo>
                  <a:lnTo>
                    <a:pt x="366268" y="351536"/>
                  </a:lnTo>
                  <a:lnTo>
                    <a:pt x="138176" y="41148"/>
                  </a:lnTo>
                  <a:lnTo>
                    <a:pt x="158623" y="26162"/>
                  </a:lnTo>
                  <a:lnTo>
                    <a:pt x="181991" y="36068"/>
                  </a:lnTo>
                  <a:lnTo>
                    <a:pt x="50038" y="346583"/>
                  </a:lnTo>
                  <a:close/>
                </a:path>
              </a:pathLst>
            </a:custGeom>
            <a:solidFill>
              <a:srgbClr val="FFFF00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6158097" y="7351024"/>
            <a:ext cx="2072778" cy="2072779"/>
          </a:xfrm>
          <a:custGeom>
            <a:avLst/>
            <a:gdLst/>
            <a:ahLst/>
            <a:cxnLst/>
            <a:rect l="l" t="t" r="r" b="b"/>
            <a:pathLst>
              <a:path w="2072778" h="2072779">
                <a:moveTo>
                  <a:pt x="0" y="0"/>
                </a:moveTo>
                <a:lnTo>
                  <a:pt x="2072779" y="0"/>
                </a:lnTo>
                <a:lnTo>
                  <a:pt x="2072779" y="2072779"/>
                </a:lnTo>
                <a:lnTo>
                  <a:pt x="0" y="2072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671212" y="8278977"/>
            <a:ext cx="2031069" cy="2031072"/>
          </a:xfrm>
          <a:custGeom>
            <a:avLst/>
            <a:gdLst/>
            <a:ahLst/>
            <a:cxnLst/>
            <a:rect l="l" t="t" r="r" b="b"/>
            <a:pathLst>
              <a:path w="2031069" h="2031072">
                <a:moveTo>
                  <a:pt x="0" y="0"/>
                </a:moveTo>
                <a:lnTo>
                  <a:pt x="2031068" y="0"/>
                </a:lnTo>
                <a:lnTo>
                  <a:pt x="2031068" y="2031072"/>
                </a:lnTo>
                <a:lnTo>
                  <a:pt x="0" y="2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676157" y="9786252"/>
            <a:ext cx="1469029" cy="1469031"/>
          </a:xfrm>
          <a:custGeom>
            <a:avLst/>
            <a:gdLst/>
            <a:ahLst/>
            <a:cxnLst/>
            <a:rect l="l" t="t" r="r" b="b"/>
            <a:pathLst>
              <a:path w="1469029" h="1469031">
                <a:moveTo>
                  <a:pt x="0" y="0"/>
                </a:moveTo>
                <a:lnTo>
                  <a:pt x="1469030" y="0"/>
                </a:lnTo>
                <a:lnTo>
                  <a:pt x="1469030" y="1469031"/>
                </a:lnTo>
                <a:lnTo>
                  <a:pt x="0" y="1469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825943" y="2334314"/>
            <a:ext cx="11721043" cy="5033499"/>
          </a:xfrm>
          <a:custGeom>
            <a:avLst/>
            <a:gdLst/>
            <a:ahLst/>
            <a:cxnLst/>
            <a:rect l="l" t="t" r="r" b="b"/>
            <a:pathLst>
              <a:path w="11721043" h="5033499">
                <a:moveTo>
                  <a:pt x="0" y="0"/>
                </a:moveTo>
                <a:lnTo>
                  <a:pt x="11721043" y="0"/>
                </a:lnTo>
                <a:lnTo>
                  <a:pt x="11721043" y="5033499"/>
                </a:lnTo>
                <a:lnTo>
                  <a:pt x="0" y="5033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w="190500" cap="sq">
            <a:solidFill>
              <a:srgbClr val="004AAD">
                <a:alpha val="66667"/>
              </a:srgbClr>
            </a:solidFill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3229512" y="1893182"/>
            <a:ext cx="4151736" cy="5934971"/>
          </a:xfrm>
          <a:custGeom>
            <a:avLst/>
            <a:gdLst/>
            <a:ahLst/>
            <a:cxnLst/>
            <a:rect l="l" t="t" r="r" b="b"/>
            <a:pathLst>
              <a:path w="4151736" h="5934971">
                <a:moveTo>
                  <a:pt x="0" y="0"/>
                </a:moveTo>
                <a:lnTo>
                  <a:pt x="4151736" y="0"/>
                </a:lnTo>
                <a:lnTo>
                  <a:pt x="4151736" y="5934970"/>
                </a:lnTo>
                <a:lnTo>
                  <a:pt x="0" y="5934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 rot="-9944438">
            <a:off x="9417160" y="7784158"/>
            <a:ext cx="1116373" cy="1096697"/>
            <a:chOff x="0" y="0"/>
            <a:chExt cx="1488498" cy="1462262"/>
          </a:xfrm>
        </p:grpSpPr>
        <p:sp>
          <p:nvSpPr>
            <p:cNvPr id="26" name="Freeform 26"/>
            <p:cNvSpPr/>
            <p:nvPr/>
          </p:nvSpPr>
          <p:spPr>
            <a:xfrm>
              <a:off x="12700" y="12700"/>
              <a:ext cx="1463040" cy="1436878"/>
            </a:xfrm>
            <a:custGeom>
              <a:avLst/>
              <a:gdLst/>
              <a:ahLst/>
              <a:cxnLst/>
              <a:rect l="l" t="t" r="r" b="b"/>
              <a:pathLst>
                <a:path w="1463040" h="1436878">
                  <a:moveTo>
                    <a:pt x="0" y="718439"/>
                  </a:moveTo>
                  <a:cubicBezTo>
                    <a:pt x="0" y="321691"/>
                    <a:pt x="327533" y="0"/>
                    <a:pt x="731520" y="0"/>
                  </a:cubicBezTo>
                  <a:cubicBezTo>
                    <a:pt x="1135507" y="0"/>
                    <a:pt x="1463040" y="321691"/>
                    <a:pt x="1463040" y="718439"/>
                  </a:cubicBezTo>
                  <a:cubicBezTo>
                    <a:pt x="1463040" y="1115187"/>
                    <a:pt x="1135507" y="1436878"/>
                    <a:pt x="731520" y="1436878"/>
                  </a:cubicBezTo>
                  <a:cubicBezTo>
                    <a:pt x="327533" y="1436878"/>
                    <a:pt x="0" y="1115187"/>
                    <a:pt x="0" y="718439"/>
                  </a:cubicBezTo>
                  <a:close/>
                </a:path>
              </a:pathLst>
            </a:custGeom>
            <a:solidFill>
              <a:srgbClr val="FFFF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488440" cy="1462278"/>
            </a:xfrm>
            <a:custGeom>
              <a:avLst/>
              <a:gdLst/>
              <a:ahLst/>
              <a:cxnLst/>
              <a:rect l="l" t="t" r="r" b="b"/>
              <a:pathLst>
                <a:path w="1488440" h="1462278">
                  <a:moveTo>
                    <a:pt x="0" y="731139"/>
                  </a:moveTo>
                  <a:cubicBezTo>
                    <a:pt x="0" y="327152"/>
                    <a:pt x="333375" y="0"/>
                    <a:pt x="744220" y="0"/>
                  </a:cubicBezTo>
                  <a:lnTo>
                    <a:pt x="744220" y="12700"/>
                  </a:lnTo>
                  <a:lnTo>
                    <a:pt x="744220" y="0"/>
                  </a:lnTo>
                  <a:cubicBezTo>
                    <a:pt x="1155065" y="0"/>
                    <a:pt x="1488440" y="327152"/>
                    <a:pt x="1488440" y="731139"/>
                  </a:cubicBezTo>
                  <a:lnTo>
                    <a:pt x="1475740" y="731139"/>
                  </a:lnTo>
                  <a:lnTo>
                    <a:pt x="1488440" y="731139"/>
                  </a:lnTo>
                  <a:cubicBezTo>
                    <a:pt x="1488440" y="1135126"/>
                    <a:pt x="1155065" y="1462278"/>
                    <a:pt x="744220" y="1462278"/>
                  </a:cubicBezTo>
                  <a:lnTo>
                    <a:pt x="744220" y="1449578"/>
                  </a:lnTo>
                  <a:lnTo>
                    <a:pt x="744220" y="1462278"/>
                  </a:lnTo>
                  <a:cubicBezTo>
                    <a:pt x="333375" y="1462278"/>
                    <a:pt x="0" y="1135126"/>
                    <a:pt x="0" y="731139"/>
                  </a:cubicBezTo>
                  <a:lnTo>
                    <a:pt x="12700" y="731139"/>
                  </a:lnTo>
                  <a:lnTo>
                    <a:pt x="25400" y="731139"/>
                  </a:lnTo>
                  <a:lnTo>
                    <a:pt x="12700" y="731139"/>
                  </a:lnTo>
                  <a:lnTo>
                    <a:pt x="0" y="731139"/>
                  </a:lnTo>
                  <a:moveTo>
                    <a:pt x="25400" y="731139"/>
                  </a:moveTo>
                  <a:cubicBezTo>
                    <a:pt x="25400" y="738124"/>
                    <a:pt x="19685" y="743839"/>
                    <a:pt x="12700" y="743839"/>
                  </a:cubicBezTo>
                  <a:cubicBezTo>
                    <a:pt x="5715" y="743839"/>
                    <a:pt x="0" y="738124"/>
                    <a:pt x="0" y="731139"/>
                  </a:cubicBezTo>
                  <a:cubicBezTo>
                    <a:pt x="0" y="724154"/>
                    <a:pt x="5715" y="718439"/>
                    <a:pt x="12700" y="718439"/>
                  </a:cubicBezTo>
                  <a:cubicBezTo>
                    <a:pt x="19685" y="718439"/>
                    <a:pt x="25400" y="724154"/>
                    <a:pt x="25400" y="731139"/>
                  </a:cubicBezTo>
                  <a:cubicBezTo>
                    <a:pt x="25400" y="1120648"/>
                    <a:pt x="346964" y="1436878"/>
                    <a:pt x="744220" y="1436878"/>
                  </a:cubicBezTo>
                  <a:cubicBezTo>
                    <a:pt x="1141476" y="1436878"/>
                    <a:pt x="1463040" y="1120648"/>
                    <a:pt x="1463040" y="731139"/>
                  </a:cubicBezTo>
                  <a:cubicBezTo>
                    <a:pt x="1463040" y="341630"/>
                    <a:pt x="1141476" y="25400"/>
                    <a:pt x="744220" y="25400"/>
                  </a:cubicBezTo>
                  <a:lnTo>
                    <a:pt x="744220" y="12700"/>
                  </a:lnTo>
                  <a:lnTo>
                    <a:pt x="744220" y="25400"/>
                  </a:lnTo>
                  <a:cubicBezTo>
                    <a:pt x="346964" y="25400"/>
                    <a:pt x="25400" y="341630"/>
                    <a:pt x="25400" y="731139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8" name="Freeform 28" descr="C:/Users/86151/Desktop/QQ图片20241201121704.pngQQ图片20241201121704"/>
          <p:cNvSpPr/>
          <p:nvPr/>
        </p:nvSpPr>
        <p:spPr>
          <a:xfrm rot="-219107">
            <a:off x="3724507" y="3871627"/>
            <a:ext cx="3298109" cy="3699351"/>
          </a:xfrm>
          <a:custGeom>
            <a:avLst/>
            <a:gdLst/>
            <a:ahLst/>
            <a:cxnLst/>
            <a:rect l="l" t="t" r="r" b="b"/>
            <a:pathLst>
              <a:path w="3298109" h="3699351">
                <a:moveTo>
                  <a:pt x="0" y="0"/>
                </a:moveTo>
                <a:lnTo>
                  <a:pt x="3298109" y="0"/>
                </a:lnTo>
                <a:lnTo>
                  <a:pt x="3298109" y="3699351"/>
                </a:lnTo>
                <a:lnTo>
                  <a:pt x="0" y="36993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46" r="-2146" b="-19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992041" y="3331825"/>
            <a:ext cx="4777548" cy="272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4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策划---生生</a:t>
            </a:r>
            <a:endParaRPr lang="en-US" sz="4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7200"/>
              </a:lnSpc>
            </a:pPr>
            <a:r>
              <a:rPr lang="en-US" sz="4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程序---枫叶；悠扬</a:t>
            </a:r>
            <a:endParaRPr lang="en-US" sz="4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7200"/>
              </a:lnSpc>
            </a:pPr>
            <a:r>
              <a:rPr lang="en-US" sz="4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美术---A姐；多多</a:t>
            </a:r>
            <a:endParaRPr lang="en-US" sz="4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30" name="AutoShape 30"/>
          <p:cNvSpPr/>
          <p:nvPr/>
        </p:nvSpPr>
        <p:spPr>
          <a:xfrm rot="10794511">
            <a:off x="12807719" y="563478"/>
            <a:ext cx="5966355" cy="0"/>
          </a:xfrm>
          <a:prstGeom prst="line">
            <a:avLst/>
          </a:prstGeom>
          <a:ln w="9525" cap="rnd">
            <a:solidFill>
              <a:srgbClr val="7030A0">
                <a:alpha val="67843"/>
              </a:srgbClr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AutoShape 31"/>
          <p:cNvSpPr/>
          <p:nvPr/>
        </p:nvSpPr>
        <p:spPr>
          <a:xfrm rot="5386949">
            <a:off x="16443511" y="1138650"/>
            <a:ext cx="2509032" cy="0"/>
          </a:xfrm>
          <a:prstGeom prst="line">
            <a:avLst/>
          </a:prstGeom>
          <a:ln w="9525" cap="rnd">
            <a:solidFill>
              <a:srgbClr val="7030A0">
                <a:alpha val="43922"/>
              </a:srgbClr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2" name="Group 32"/>
          <p:cNvGrpSpPr/>
          <p:nvPr/>
        </p:nvGrpSpPr>
        <p:grpSpPr>
          <a:xfrm rot="0">
            <a:off x="16656933" y="-376314"/>
            <a:ext cx="1937214" cy="1937214"/>
            <a:chOff x="0" y="0"/>
            <a:chExt cx="2582952" cy="2582952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2570226" cy="2570226"/>
            </a:xfrm>
            <a:custGeom>
              <a:avLst/>
              <a:gdLst/>
              <a:ahLst/>
              <a:cxnLst/>
              <a:rect l="l" t="t" r="r" b="b"/>
              <a:pathLst>
                <a:path w="2570226" h="2570226">
                  <a:moveTo>
                    <a:pt x="0" y="1285113"/>
                  </a:moveTo>
                  <a:cubicBezTo>
                    <a:pt x="0" y="575310"/>
                    <a:pt x="575310" y="0"/>
                    <a:pt x="1285113" y="0"/>
                  </a:cubicBezTo>
                  <a:cubicBezTo>
                    <a:pt x="1994916" y="0"/>
                    <a:pt x="2570226" y="575310"/>
                    <a:pt x="2570226" y="1285113"/>
                  </a:cubicBezTo>
                  <a:cubicBezTo>
                    <a:pt x="2570226" y="1994916"/>
                    <a:pt x="1994916" y="2570226"/>
                    <a:pt x="1285113" y="2570226"/>
                  </a:cubicBezTo>
                  <a:cubicBezTo>
                    <a:pt x="575310" y="2570226"/>
                    <a:pt x="0" y="1994916"/>
                    <a:pt x="0" y="1285113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2582926" cy="2582926"/>
            </a:xfrm>
            <a:custGeom>
              <a:avLst/>
              <a:gdLst/>
              <a:ahLst/>
              <a:cxnLst/>
              <a:rect l="l" t="t" r="r" b="b"/>
              <a:pathLst>
                <a:path w="2582926" h="2582926">
                  <a:moveTo>
                    <a:pt x="0" y="1291463"/>
                  </a:moveTo>
                  <a:cubicBezTo>
                    <a:pt x="0" y="578231"/>
                    <a:pt x="578231" y="0"/>
                    <a:pt x="1291463" y="0"/>
                  </a:cubicBezTo>
                  <a:lnTo>
                    <a:pt x="1291463" y="6350"/>
                  </a:lnTo>
                  <a:lnTo>
                    <a:pt x="1291463" y="0"/>
                  </a:lnTo>
                  <a:cubicBezTo>
                    <a:pt x="2004695" y="0"/>
                    <a:pt x="2582926" y="578231"/>
                    <a:pt x="2582926" y="1291463"/>
                  </a:cubicBezTo>
                  <a:lnTo>
                    <a:pt x="2576576" y="1291463"/>
                  </a:lnTo>
                  <a:lnTo>
                    <a:pt x="2582926" y="1291463"/>
                  </a:lnTo>
                  <a:cubicBezTo>
                    <a:pt x="2582926" y="2004695"/>
                    <a:pt x="2004695" y="2582926"/>
                    <a:pt x="1291463" y="2582926"/>
                  </a:cubicBezTo>
                  <a:lnTo>
                    <a:pt x="1291463" y="2576576"/>
                  </a:lnTo>
                  <a:lnTo>
                    <a:pt x="1291463" y="2582926"/>
                  </a:lnTo>
                  <a:cubicBezTo>
                    <a:pt x="578231" y="2582926"/>
                    <a:pt x="0" y="2004695"/>
                    <a:pt x="0" y="1291463"/>
                  </a:cubicBezTo>
                  <a:lnTo>
                    <a:pt x="6350" y="1291463"/>
                  </a:lnTo>
                  <a:lnTo>
                    <a:pt x="12700" y="1291463"/>
                  </a:lnTo>
                  <a:lnTo>
                    <a:pt x="6350" y="1291463"/>
                  </a:lnTo>
                  <a:lnTo>
                    <a:pt x="0" y="1291463"/>
                  </a:lnTo>
                  <a:moveTo>
                    <a:pt x="12700" y="1291463"/>
                  </a:moveTo>
                  <a:cubicBezTo>
                    <a:pt x="12700" y="1295019"/>
                    <a:pt x="9906" y="1297813"/>
                    <a:pt x="6350" y="1297813"/>
                  </a:cubicBezTo>
                  <a:cubicBezTo>
                    <a:pt x="2794" y="1297813"/>
                    <a:pt x="0" y="1295019"/>
                    <a:pt x="0" y="1291463"/>
                  </a:cubicBezTo>
                  <a:cubicBezTo>
                    <a:pt x="0" y="1287907"/>
                    <a:pt x="2794" y="1285113"/>
                    <a:pt x="6350" y="1285113"/>
                  </a:cubicBezTo>
                  <a:cubicBezTo>
                    <a:pt x="9906" y="1285113"/>
                    <a:pt x="12700" y="1287907"/>
                    <a:pt x="12700" y="1291463"/>
                  </a:cubicBezTo>
                  <a:cubicBezTo>
                    <a:pt x="12700" y="1997710"/>
                    <a:pt x="585216" y="2570226"/>
                    <a:pt x="1291463" y="2570226"/>
                  </a:cubicBezTo>
                  <a:cubicBezTo>
                    <a:pt x="1997710" y="2570226"/>
                    <a:pt x="2570226" y="1997710"/>
                    <a:pt x="2570226" y="1291463"/>
                  </a:cubicBezTo>
                  <a:cubicBezTo>
                    <a:pt x="2570226" y="585216"/>
                    <a:pt x="1997710" y="12700"/>
                    <a:pt x="1291463" y="12700"/>
                  </a:cubicBezTo>
                  <a:lnTo>
                    <a:pt x="1291463" y="6350"/>
                  </a:lnTo>
                  <a:lnTo>
                    <a:pt x="1291463" y="12700"/>
                  </a:lnTo>
                  <a:cubicBezTo>
                    <a:pt x="585216" y="12700"/>
                    <a:pt x="12700" y="585216"/>
                    <a:pt x="12700" y="1291463"/>
                  </a:cubicBezTo>
                  <a:close/>
                </a:path>
              </a:pathLst>
            </a:custGeom>
            <a:solidFill>
              <a:srgbClr val="7030A0">
                <a:alpha val="33725"/>
              </a:srgbClr>
            </a:solid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8323216" y="222812"/>
            <a:ext cx="334401" cy="334401"/>
            <a:chOff x="0" y="0"/>
            <a:chExt cx="445868" cy="445868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433197" cy="433197"/>
            </a:xfrm>
            <a:custGeom>
              <a:avLst/>
              <a:gdLst/>
              <a:ahLst/>
              <a:cxnLst/>
              <a:rect l="l" t="t" r="r" b="b"/>
              <a:pathLst>
                <a:path w="433197" h="433197">
                  <a:moveTo>
                    <a:pt x="0" y="216535"/>
                  </a:moveTo>
                  <a:cubicBezTo>
                    <a:pt x="0" y="97028"/>
                    <a:pt x="97028" y="0"/>
                    <a:pt x="216535" y="0"/>
                  </a:cubicBezTo>
                  <a:cubicBezTo>
                    <a:pt x="336042" y="0"/>
                    <a:pt x="433197" y="97028"/>
                    <a:pt x="433197" y="216535"/>
                  </a:cubicBezTo>
                  <a:cubicBezTo>
                    <a:pt x="433197" y="336042"/>
                    <a:pt x="336169" y="433197"/>
                    <a:pt x="216535" y="433197"/>
                  </a:cubicBezTo>
                  <a:cubicBezTo>
                    <a:pt x="96901" y="433197"/>
                    <a:pt x="0" y="336169"/>
                    <a:pt x="0" y="216535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445770" cy="445897"/>
            </a:xfrm>
            <a:custGeom>
              <a:avLst/>
              <a:gdLst/>
              <a:ahLst/>
              <a:cxnLst/>
              <a:rect l="l" t="t" r="r" b="b"/>
              <a:pathLst>
                <a:path w="445770" h="445897">
                  <a:moveTo>
                    <a:pt x="0" y="222885"/>
                  </a:moveTo>
                  <a:cubicBezTo>
                    <a:pt x="0" y="99822"/>
                    <a:pt x="99822" y="0"/>
                    <a:pt x="222885" y="0"/>
                  </a:cubicBezTo>
                  <a:lnTo>
                    <a:pt x="222885" y="6350"/>
                  </a:lnTo>
                  <a:lnTo>
                    <a:pt x="222885" y="0"/>
                  </a:lnTo>
                  <a:cubicBezTo>
                    <a:pt x="345948" y="0"/>
                    <a:pt x="445770" y="99822"/>
                    <a:pt x="445770" y="222885"/>
                  </a:cubicBezTo>
                  <a:cubicBezTo>
                    <a:pt x="445770" y="345948"/>
                    <a:pt x="346075" y="445897"/>
                    <a:pt x="222885" y="445897"/>
                  </a:cubicBezTo>
                  <a:lnTo>
                    <a:pt x="222885" y="439547"/>
                  </a:lnTo>
                  <a:lnTo>
                    <a:pt x="222885" y="445897"/>
                  </a:lnTo>
                  <a:cubicBezTo>
                    <a:pt x="99822" y="445897"/>
                    <a:pt x="0" y="346075"/>
                    <a:pt x="0" y="222885"/>
                  </a:cubicBezTo>
                  <a:lnTo>
                    <a:pt x="6350" y="222885"/>
                  </a:lnTo>
                  <a:lnTo>
                    <a:pt x="10287" y="227838"/>
                  </a:lnTo>
                  <a:cubicBezTo>
                    <a:pt x="8382" y="229362"/>
                    <a:pt x="5715" y="229616"/>
                    <a:pt x="3556" y="228600"/>
                  </a:cubicBezTo>
                  <a:cubicBezTo>
                    <a:pt x="1397" y="227584"/>
                    <a:pt x="0" y="225425"/>
                    <a:pt x="0" y="222885"/>
                  </a:cubicBezTo>
                  <a:moveTo>
                    <a:pt x="12700" y="222885"/>
                  </a:moveTo>
                  <a:lnTo>
                    <a:pt x="6350" y="222885"/>
                  </a:lnTo>
                  <a:lnTo>
                    <a:pt x="2413" y="217932"/>
                  </a:lnTo>
                  <a:cubicBezTo>
                    <a:pt x="4318" y="216408"/>
                    <a:pt x="6985" y="216154"/>
                    <a:pt x="9144" y="217170"/>
                  </a:cubicBezTo>
                  <a:cubicBezTo>
                    <a:pt x="11303" y="218186"/>
                    <a:pt x="12700" y="220472"/>
                    <a:pt x="12700" y="222885"/>
                  </a:cubicBezTo>
                  <a:cubicBezTo>
                    <a:pt x="12700" y="339090"/>
                    <a:pt x="106807" y="433197"/>
                    <a:pt x="222885" y="433197"/>
                  </a:cubicBezTo>
                  <a:cubicBezTo>
                    <a:pt x="338963" y="433197"/>
                    <a:pt x="433197" y="339090"/>
                    <a:pt x="433197" y="222885"/>
                  </a:cubicBezTo>
                  <a:lnTo>
                    <a:pt x="439547" y="222885"/>
                  </a:lnTo>
                  <a:lnTo>
                    <a:pt x="433197" y="222885"/>
                  </a:lnTo>
                  <a:cubicBezTo>
                    <a:pt x="433197" y="106807"/>
                    <a:pt x="339090" y="12700"/>
                    <a:pt x="222885" y="12700"/>
                  </a:cubicBezTo>
                  <a:lnTo>
                    <a:pt x="222885" y="6350"/>
                  </a:lnTo>
                  <a:lnTo>
                    <a:pt x="222885" y="12700"/>
                  </a:lnTo>
                  <a:cubicBezTo>
                    <a:pt x="106807" y="12700"/>
                    <a:pt x="12700" y="106807"/>
                    <a:pt x="12700" y="222885"/>
                  </a:cubicBezTo>
                  <a:close/>
                </a:path>
              </a:pathLst>
            </a:custGeom>
            <a:solidFill>
              <a:srgbClr val="7030A0"/>
            </a:solidFill>
          </p:spPr>
        </p:sp>
      </p:grpSp>
      <p:grpSp>
        <p:nvGrpSpPr>
          <p:cNvPr id="38" name="Group 38"/>
          <p:cNvGrpSpPr/>
          <p:nvPr/>
        </p:nvGrpSpPr>
        <p:grpSpPr>
          <a:xfrm rot="-10800000">
            <a:off x="13173851" y="2331932"/>
            <a:ext cx="1362753" cy="1362753"/>
            <a:chOff x="0" y="0"/>
            <a:chExt cx="1817004" cy="1817004"/>
          </a:xfrm>
        </p:grpSpPr>
        <p:sp>
          <p:nvSpPr>
            <p:cNvPr id="39" name="Freeform 39"/>
            <p:cNvSpPr/>
            <p:nvPr/>
          </p:nvSpPr>
          <p:spPr>
            <a:xfrm>
              <a:off x="15875" y="15875"/>
              <a:ext cx="1785239" cy="1785239"/>
            </a:xfrm>
            <a:custGeom>
              <a:avLst/>
              <a:gdLst/>
              <a:ahLst/>
              <a:cxnLst/>
              <a:rect l="l" t="t" r="r" b="b"/>
              <a:pathLst>
                <a:path w="1785239" h="1785239">
                  <a:moveTo>
                    <a:pt x="0" y="1785239"/>
                  </a:moveTo>
                  <a:lnTo>
                    <a:pt x="0" y="0"/>
                  </a:lnTo>
                  <a:lnTo>
                    <a:pt x="1785239" y="1785239"/>
                  </a:lnTo>
                  <a:close/>
                </a:path>
              </a:pathLst>
            </a:custGeom>
            <a:solidFill>
              <a:srgbClr val="92D05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-1143"/>
              <a:ext cx="1818259" cy="1818132"/>
            </a:xfrm>
            <a:custGeom>
              <a:avLst/>
              <a:gdLst/>
              <a:ahLst/>
              <a:cxnLst/>
              <a:rect l="l" t="t" r="r" b="b"/>
              <a:pathLst>
                <a:path w="1818259" h="1818132">
                  <a:moveTo>
                    <a:pt x="0" y="1802257"/>
                  </a:moveTo>
                  <a:lnTo>
                    <a:pt x="0" y="17018"/>
                  </a:lnTo>
                  <a:cubicBezTo>
                    <a:pt x="0" y="10541"/>
                    <a:pt x="3810" y="4826"/>
                    <a:pt x="9779" y="2413"/>
                  </a:cubicBezTo>
                  <a:cubicBezTo>
                    <a:pt x="15748" y="0"/>
                    <a:pt x="22479" y="1270"/>
                    <a:pt x="27051" y="5842"/>
                  </a:cubicBezTo>
                  <a:lnTo>
                    <a:pt x="1812417" y="1791081"/>
                  </a:lnTo>
                  <a:cubicBezTo>
                    <a:pt x="1816989" y="1795653"/>
                    <a:pt x="1818259" y="1802511"/>
                    <a:pt x="1815846" y="1808353"/>
                  </a:cubicBezTo>
                  <a:cubicBezTo>
                    <a:pt x="1813433" y="1814195"/>
                    <a:pt x="1807591" y="1818132"/>
                    <a:pt x="1801241" y="1818132"/>
                  </a:cubicBezTo>
                  <a:lnTo>
                    <a:pt x="15875" y="1818132"/>
                  </a:lnTo>
                  <a:cubicBezTo>
                    <a:pt x="7112" y="1818132"/>
                    <a:pt x="0" y="1811020"/>
                    <a:pt x="0" y="1802257"/>
                  </a:cubicBezTo>
                  <a:moveTo>
                    <a:pt x="31750" y="1802257"/>
                  </a:moveTo>
                  <a:lnTo>
                    <a:pt x="15875" y="1802257"/>
                  </a:lnTo>
                  <a:lnTo>
                    <a:pt x="15875" y="1786382"/>
                  </a:lnTo>
                  <a:lnTo>
                    <a:pt x="1801114" y="1786382"/>
                  </a:lnTo>
                  <a:lnTo>
                    <a:pt x="1801114" y="1802257"/>
                  </a:lnTo>
                  <a:lnTo>
                    <a:pt x="1789938" y="1813433"/>
                  </a:lnTo>
                  <a:lnTo>
                    <a:pt x="4699" y="28194"/>
                  </a:lnTo>
                  <a:lnTo>
                    <a:pt x="15875" y="17018"/>
                  </a:lnTo>
                  <a:lnTo>
                    <a:pt x="31750" y="17018"/>
                  </a:lnTo>
                  <a:lnTo>
                    <a:pt x="31750" y="1802257"/>
                  </a:lnTo>
                  <a:close/>
                </a:path>
              </a:pathLst>
            </a:custGeom>
            <a:solidFill>
              <a:srgbClr val="FFFF00"/>
            </a:solidFill>
          </p:spPr>
        </p:sp>
      </p:grpSp>
      <p:sp>
        <p:nvSpPr>
          <p:cNvPr id="41" name="Freeform 41" descr="QQ图片20241201121704"/>
          <p:cNvSpPr/>
          <p:nvPr/>
        </p:nvSpPr>
        <p:spPr>
          <a:xfrm rot="-600000">
            <a:off x="3549015" y="3615690"/>
            <a:ext cx="3719512" cy="4002405"/>
          </a:xfrm>
          <a:custGeom>
            <a:avLst/>
            <a:gdLst/>
            <a:ahLst/>
            <a:cxnLst/>
            <a:rect l="l" t="t" r="r" b="b"/>
            <a:pathLst>
              <a:path w="3719512" h="4002405">
                <a:moveTo>
                  <a:pt x="0" y="0"/>
                </a:moveTo>
                <a:lnTo>
                  <a:pt x="3719513" y="0"/>
                </a:lnTo>
                <a:lnTo>
                  <a:pt x="3719513" y="4002405"/>
                </a:lnTo>
                <a:lnTo>
                  <a:pt x="0" y="40024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6" r="-16"/>
            </a:stretch>
          </a:blipFill>
        </p:spPr>
      </p:sp>
      <p:sp>
        <p:nvSpPr>
          <p:cNvPr id="42" name="TextBox 42"/>
          <p:cNvSpPr txBox="1"/>
          <p:nvPr/>
        </p:nvSpPr>
        <p:spPr>
          <a:xfrm rot="-600000">
            <a:off x="3363506" y="2258655"/>
            <a:ext cx="342519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开发人员</a:t>
            </a:r>
            <a:endParaRPr lang="en-US" sz="54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4480">
            <a:off x="12453934" y="1756422"/>
            <a:ext cx="7308170" cy="0"/>
          </a:xfrm>
          <a:prstGeom prst="line">
            <a:avLst/>
          </a:prstGeom>
          <a:ln w="9525" cap="rnd">
            <a:solidFill>
              <a:srgbClr val="F2EF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393731">
            <a:off x="14297890" y="1711172"/>
            <a:ext cx="522379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390733">
            <a:off x="15343058" y="3788713"/>
            <a:ext cx="353350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0129">
            <a:off x="14544793" y="5813580"/>
            <a:ext cx="457578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486805" y="1639629"/>
            <a:ext cx="204726" cy="33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>
                <a:solidFill>
                  <a:srgbClr val="D9D9D9">
                    <a:alpha val="4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</a:t>
            </a:r>
            <a:endParaRPr lang="en-US" sz="1650">
              <a:solidFill>
                <a:srgbClr val="D9D9D9">
                  <a:alpha val="40000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" name="AutoShape 8"/>
          <p:cNvSpPr/>
          <p:nvPr/>
        </p:nvSpPr>
        <p:spPr>
          <a:xfrm rot="2567487">
            <a:off x="16721811" y="1293581"/>
            <a:ext cx="1376659" cy="0"/>
          </a:xfrm>
          <a:prstGeom prst="line">
            <a:avLst/>
          </a:prstGeom>
          <a:ln w="9525" cap="rnd">
            <a:solidFill>
              <a:srgbClr val="F2EF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4007">
            <a:off x="12121920" y="8861607"/>
            <a:ext cx="817048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393731">
            <a:off x="14828195" y="8816357"/>
            <a:ext cx="522379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5390733">
            <a:off x="15873363" y="10893898"/>
            <a:ext cx="353350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 rot="0">
            <a:off x="16857146" y="1703784"/>
            <a:ext cx="105276" cy="105276"/>
            <a:chOff x="0" y="0"/>
            <a:chExt cx="140368" cy="1403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462" cy="140462"/>
            </a:xfrm>
            <a:custGeom>
              <a:avLst/>
              <a:gdLst/>
              <a:ahLst/>
              <a:cxnLst/>
              <a:rect l="l" t="t" r="r" b="b"/>
              <a:pathLst>
                <a:path w="140462" h="140462">
                  <a:moveTo>
                    <a:pt x="0" y="70231"/>
                  </a:moveTo>
                  <a:cubicBezTo>
                    <a:pt x="0" y="31369"/>
                    <a:pt x="31369" y="0"/>
                    <a:pt x="70231" y="0"/>
                  </a:cubicBezTo>
                  <a:cubicBezTo>
                    <a:pt x="109093" y="0"/>
                    <a:pt x="140462" y="31369"/>
                    <a:pt x="140462" y="70231"/>
                  </a:cubicBezTo>
                  <a:cubicBezTo>
                    <a:pt x="140462" y="109093"/>
                    <a:pt x="109093" y="140462"/>
                    <a:pt x="70231" y="140462"/>
                  </a:cubicBezTo>
                  <a:cubicBezTo>
                    <a:pt x="31369" y="140462"/>
                    <a:pt x="0" y="108966"/>
                    <a:pt x="0" y="70231"/>
                  </a:cubicBezTo>
                  <a:close/>
                </a:path>
              </a:pathLst>
            </a:custGeom>
            <a:solidFill>
              <a:srgbClr val="6C6038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7387452" y="8808969"/>
            <a:ext cx="105276" cy="105276"/>
            <a:chOff x="0" y="0"/>
            <a:chExt cx="140368" cy="1403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0462" cy="140462"/>
            </a:xfrm>
            <a:custGeom>
              <a:avLst/>
              <a:gdLst/>
              <a:ahLst/>
              <a:cxnLst/>
              <a:rect l="l" t="t" r="r" b="b"/>
              <a:pathLst>
                <a:path w="140462" h="140462">
                  <a:moveTo>
                    <a:pt x="0" y="70231"/>
                  </a:moveTo>
                  <a:cubicBezTo>
                    <a:pt x="0" y="31369"/>
                    <a:pt x="31369" y="0"/>
                    <a:pt x="70231" y="0"/>
                  </a:cubicBezTo>
                  <a:cubicBezTo>
                    <a:pt x="109093" y="0"/>
                    <a:pt x="140462" y="31369"/>
                    <a:pt x="140462" y="70231"/>
                  </a:cubicBezTo>
                  <a:cubicBezTo>
                    <a:pt x="140462" y="109093"/>
                    <a:pt x="109093" y="140462"/>
                    <a:pt x="70231" y="140462"/>
                  </a:cubicBezTo>
                  <a:cubicBezTo>
                    <a:pt x="31369" y="140462"/>
                    <a:pt x="0" y="108966"/>
                    <a:pt x="0" y="70231"/>
                  </a:cubicBezTo>
                  <a:close/>
                </a:path>
              </a:pathLst>
            </a:custGeom>
            <a:solidFill>
              <a:srgbClr val="6C6038"/>
            </a:solidFill>
          </p:spPr>
        </p:sp>
      </p:grpSp>
      <p:sp>
        <p:nvSpPr>
          <p:cNvPr id="16" name="AutoShape 16"/>
          <p:cNvSpPr/>
          <p:nvPr/>
        </p:nvSpPr>
        <p:spPr>
          <a:xfrm rot="14706">
            <a:off x="15011034" y="9090207"/>
            <a:ext cx="222653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75788">
            <a:off x="16328698" y="6403733"/>
            <a:ext cx="20616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22909">
            <a:off x="15425722" y="1927407"/>
            <a:ext cx="142933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 rot="0">
            <a:off x="7360476" y="427867"/>
            <a:ext cx="7212684" cy="3732237"/>
            <a:chOff x="0" y="0"/>
            <a:chExt cx="9616912" cy="49763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616948" cy="4976368"/>
            </a:xfrm>
            <a:custGeom>
              <a:avLst/>
              <a:gdLst/>
              <a:ahLst/>
              <a:cxnLst/>
              <a:rect l="l" t="t" r="r" b="b"/>
              <a:pathLst>
                <a:path w="9616948" h="4976368">
                  <a:moveTo>
                    <a:pt x="0" y="4976368"/>
                  </a:moveTo>
                  <a:lnTo>
                    <a:pt x="4808474" y="0"/>
                  </a:lnTo>
                  <a:lnTo>
                    <a:pt x="9616948" y="4976368"/>
                  </a:lnTo>
                  <a:close/>
                </a:path>
              </a:pathLst>
            </a:custGeom>
            <a:gradFill rotWithShape="1">
              <a:gsLst>
                <a:gs pos="30000">
                  <a:srgbClr val="E7740B">
                    <a:alpha val="100000"/>
                  </a:srgbClr>
                </a:gs>
                <a:gs pos="88000">
                  <a:srgbClr val="F58141">
                    <a:alpha val="1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grpSp>
        <p:nvGrpSpPr>
          <p:cNvPr id="21" name="Group 21"/>
          <p:cNvGrpSpPr/>
          <p:nvPr/>
        </p:nvGrpSpPr>
        <p:grpSpPr>
          <a:xfrm rot="-10800000">
            <a:off x="7360476" y="4351898"/>
            <a:ext cx="7212684" cy="3732237"/>
            <a:chOff x="0" y="0"/>
            <a:chExt cx="9616912" cy="49763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616948" cy="4976368"/>
            </a:xfrm>
            <a:custGeom>
              <a:avLst/>
              <a:gdLst/>
              <a:ahLst/>
              <a:cxnLst/>
              <a:rect l="l" t="t" r="r" b="b"/>
              <a:pathLst>
                <a:path w="9616948" h="4976368">
                  <a:moveTo>
                    <a:pt x="0" y="4976368"/>
                  </a:moveTo>
                  <a:lnTo>
                    <a:pt x="4808474" y="0"/>
                  </a:lnTo>
                  <a:lnTo>
                    <a:pt x="9616948" y="4976368"/>
                  </a:lnTo>
                  <a:close/>
                </a:path>
              </a:pathLst>
            </a:custGeom>
            <a:gradFill rotWithShape="1">
              <a:gsLst>
                <a:gs pos="30000">
                  <a:srgbClr val="E7740B">
                    <a:alpha val="100000"/>
                  </a:srgbClr>
                </a:gs>
                <a:gs pos="88000">
                  <a:srgbClr val="F58141">
                    <a:alpha val="1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sp>
        <p:nvSpPr>
          <p:cNvPr id="23" name="Freeform 23"/>
          <p:cNvSpPr/>
          <p:nvPr/>
        </p:nvSpPr>
        <p:spPr>
          <a:xfrm>
            <a:off x="8322530" y="1485868"/>
            <a:ext cx="4517527" cy="6127011"/>
          </a:xfrm>
          <a:custGeom>
            <a:avLst/>
            <a:gdLst/>
            <a:ahLst/>
            <a:cxnLst/>
            <a:rect l="l" t="t" r="r" b="b"/>
            <a:pathLst>
              <a:path w="4517527" h="6127011">
                <a:moveTo>
                  <a:pt x="0" y="0"/>
                </a:moveTo>
                <a:lnTo>
                  <a:pt x="4517527" y="0"/>
                </a:lnTo>
                <a:lnTo>
                  <a:pt x="4517527" y="6127011"/>
                </a:lnTo>
                <a:lnTo>
                  <a:pt x="0" y="612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295300" y="1866079"/>
            <a:ext cx="2405392" cy="2392596"/>
          </a:xfrm>
          <a:custGeom>
            <a:avLst/>
            <a:gdLst/>
            <a:ahLst/>
            <a:cxnLst/>
            <a:rect l="l" t="t" r="r" b="b"/>
            <a:pathLst>
              <a:path w="2405392" h="2392596">
                <a:moveTo>
                  <a:pt x="0" y="0"/>
                </a:moveTo>
                <a:lnTo>
                  <a:pt x="2405392" y="0"/>
                </a:lnTo>
                <a:lnTo>
                  <a:pt x="2405392" y="2392597"/>
                </a:lnTo>
                <a:lnTo>
                  <a:pt x="0" y="2392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 rot="0">
            <a:off x="10417172" y="6687674"/>
            <a:ext cx="328242" cy="328242"/>
            <a:chOff x="0" y="0"/>
            <a:chExt cx="437656" cy="43765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7642" cy="437642"/>
            </a:xfrm>
            <a:custGeom>
              <a:avLst/>
              <a:gdLst/>
              <a:ahLst/>
              <a:cxnLst/>
              <a:rect l="l" t="t" r="r" b="b"/>
              <a:pathLst>
                <a:path w="437642" h="437642">
                  <a:moveTo>
                    <a:pt x="0" y="218821"/>
                  </a:moveTo>
                  <a:cubicBezTo>
                    <a:pt x="0" y="97917"/>
                    <a:pt x="97917" y="0"/>
                    <a:pt x="218821" y="0"/>
                  </a:cubicBezTo>
                  <a:cubicBezTo>
                    <a:pt x="339725" y="0"/>
                    <a:pt x="437642" y="97917"/>
                    <a:pt x="437642" y="218821"/>
                  </a:cubicBezTo>
                  <a:cubicBezTo>
                    <a:pt x="437642" y="339725"/>
                    <a:pt x="339725" y="437642"/>
                    <a:pt x="218821" y="437642"/>
                  </a:cubicBezTo>
                  <a:cubicBezTo>
                    <a:pt x="97917" y="437642"/>
                    <a:pt x="0" y="339725"/>
                    <a:pt x="0" y="21882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7" name="Group 27"/>
          <p:cNvGrpSpPr/>
          <p:nvPr/>
        </p:nvGrpSpPr>
        <p:grpSpPr>
          <a:xfrm rot="0">
            <a:off x="12966882" y="2303517"/>
            <a:ext cx="3911865" cy="5550153"/>
            <a:chOff x="0" y="0"/>
            <a:chExt cx="5215820" cy="74002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15763" cy="7400163"/>
            </a:xfrm>
            <a:custGeom>
              <a:avLst/>
              <a:gdLst/>
              <a:ahLst/>
              <a:cxnLst/>
              <a:rect l="l" t="t" r="r" b="b"/>
              <a:pathLst>
                <a:path w="5215763" h="7400163">
                  <a:moveTo>
                    <a:pt x="2607945" y="0"/>
                  </a:moveTo>
                  <a:cubicBezTo>
                    <a:pt x="4048252" y="0"/>
                    <a:pt x="5215763" y="1167638"/>
                    <a:pt x="5215763" y="2607945"/>
                  </a:cubicBezTo>
                  <a:cubicBezTo>
                    <a:pt x="5215763" y="2697988"/>
                    <a:pt x="5211191" y="2786888"/>
                    <a:pt x="5202301" y="2874645"/>
                  </a:cubicBezTo>
                  <a:lnTo>
                    <a:pt x="5198745" y="2898267"/>
                  </a:lnTo>
                  <a:lnTo>
                    <a:pt x="5198745" y="7400163"/>
                  </a:lnTo>
                  <a:lnTo>
                    <a:pt x="2514600" y="7400163"/>
                  </a:lnTo>
                  <a:lnTo>
                    <a:pt x="2514600" y="5211064"/>
                  </a:lnTo>
                  <a:lnTo>
                    <a:pt x="2341245" y="5202301"/>
                  </a:lnTo>
                  <a:cubicBezTo>
                    <a:pt x="1026160" y="5068824"/>
                    <a:pt x="0" y="3958209"/>
                    <a:pt x="0" y="2607945"/>
                  </a:cubicBezTo>
                  <a:cubicBezTo>
                    <a:pt x="0" y="1167638"/>
                    <a:pt x="1167638" y="0"/>
                    <a:pt x="26079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9" name="Freeform 29"/>
          <p:cNvSpPr/>
          <p:nvPr/>
        </p:nvSpPr>
        <p:spPr>
          <a:xfrm>
            <a:off x="12538533" y="2707705"/>
            <a:ext cx="4426080" cy="5953260"/>
          </a:xfrm>
          <a:custGeom>
            <a:avLst/>
            <a:gdLst/>
            <a:ahLst/>
            <a:cxnLst/>
            <a:rect l="l" t="t" r="r" b="b"/>
            <a:pathLst>
              <a:path w="4426080" h="5953260">
                <a:moveTo>
                  <a:pt x="0" y="0"/>
                </a:moveTo>
                <a:lnTo>
                  <a:pt x="4426080" y="0"/>
                </a:lnTo>
                <a:lnTo>
                  <a:pt x="4426080" y="5953261"/>
                </a:lnTo>
                <a:lnTo>
                  <a:pt x="0" y="5953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 rot="0">
            <a:off x="12538533" y="3062377"/>
            <a:ext cx="2326899" cy="540258"/>
            <a:chOff x="0" y="0"/>
            <a:chExt cx="3102532" cy="72034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02472" cy="720282"/>
            </a:xfrm>
            <a:custGeom>
              <a:avLst/>
              <a:gdLst/>
              <a:ahLst/>
              <a:cxnLst/>
              <a:rect l="l" t="t" r="r" b="b"/>
              <a:pathLst>
                <a:path w="3102472" h="720282">
                  <a:moveTo>
                    <a:pt x="0" y="0"/>
                  </a:moveTo>
                  <a:lnTo>
                    <a:pt x="3102472" y="0"/>
                  </a:lnTo>
                  <a:lnTo>
                    <a:pt x="3102472" y="720282"/>
                  </a:lnTo>
                  <a:lnTo>
                    <a:pt x="0" y="720282"/>
                  </a:lnTo>
                  <a:close/>
                </a:path>
              </a:pathLst>
            </a:custGeom>
            <a:gradFill rotWithShape="1">
              <a:gsLst>
                <a:gs pos="28000">
                  <a:srgbClr val="EB7B15">
                    <a:alpha val="100000"/>
                  </a:srgbClr>
                </a:gs>
                <a:gs pos="57232">
                  <a:srgbClr val="F8A446">
                    <a:alpha val="100000"/>
                  </a:srgbClr>
                </a:gs>
                <a:gs pos="100000">
                  <a:srgbClr val="F7A835">
                    <a:alpha val="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3102532" cy="767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880"/>
                </a:lnSpc>
              </a:pPr>
              <a:r>
                <a:rPr lang="en-US" sz="2400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IMPORTENT</a:t>
              </a:r>
              <a:endParaRPr lang="en-US" sz="2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33" name="Freeform 33"/>
          <p:cNvSpPr/>
          <p:nvPr/>
        </p:nvSpPr>
        <p:spPr>
          <a:xfrm>
            <a:off x="1038200" y="3712829"/>
            <a:ext cx="3798151" cy="3798151"/>
          </a:xfrm>
          <a:custGeom>
            <a:avLst/>
            <a:gdLst/>
            <a:ahLst/>
            <a:cxnLst/>
            <a:rect l="l" t="t" r="r" b="b"/>
            <a:pathLst>
              <a:path w="3798151" h="3798151">
                <a:moveTo>
                  <a:pt x="0" y="0"/>
                </a:moveTo>
                <a:lnTo>
                  <a:pt x="3798151" y="0"/>
                </a:lnTo>
                <a:lnTo>
                  <a:pt x="3798151" y="3798152"/>
                </a:lnTo>
                <a:lnTo>
                  <a:pt x="0" y="3798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4498843" y="6369391"/>
            <a:ext cx="3804637" cy="3804637"/>
          </a:xfrm>
          <a:custGeom>
            <a:avLst/>
            <a:gdLst/>
            <a:ahLst/>
            <a:cxnLst/>
            <a:rect l="l" t="t" r="r" b="b"/>
            <a:pathLst>
              <a:path w="3804637" h="3804637">
                <a:moveTo>
                  <a:pt x="0" y="0"/>
                </a:moveTo>
                <a:lnTo>
                  <a:pt x="3804637" y="0"/>
                </a:lnTo>
                <a:lnTo>
                  <a:pt x="3804637" y="3804637"/>
                </a:lnTo>
                <a:lnTo>
                  <a:pt x="0" y="3804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644918" y="755112"/>
            <a:ext cx="3794262" cy="3794262"/>
          </a:xfrm>
          <a:custGeom>
            <a:avLst/>
            <a:gdLst/>
            <a:ahLst/>
            <a:cxnLst/>
            <a:rect l="l" t="t" r="r" b="b"/>
            <a:pathLst>
              <a:path w="3794262" h="3794262">
                <a:moveTo>
                  <a:pt x="0" y="0"/>
                </a:moveTo>
                <a:lnTo>
                  <a:pt x="3794262" y="0"/>
                </a:lnTo>
                <a:lnTo>
                  <a:pt x="3794262" y="3794262"/>
                </a:lnTo>
                <a:lnTo>
                  <a:pt x="0" y="3794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7324241" y="953366"/>
            <a:ext cx="336975" cy="36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E3E0D3">
                    <a:alpha val="66667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√2</a:t>
            </a:r>
            <a:endParaRPr lang="en-US" sz="1800">
              <a:solidFill>
                <a:srgbClr val="E3E0D3">
                  <a:alpha val="66667"/>
                </a:srgb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014966" y="2495401"/>
            <a:ext cx="3078245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594F3A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游戏目的</a:t>
            </a:r>
            <a:endParaRPr lang="en-US" sz="4800">
              <a:solidFill>
                <a:srgbClr val="594F3A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5760"/>
              </a:lnSpc>
            </a:pPr>
          </a:p>
        </p:txBody>
      </p:sp>
      <p:sp>
        <p:nvSpPr>
          <p:cNvPr id="38" name="TextBox 38"/>
          <p:cNvSpPr txBox="1"/>
          <p:nvPr/>
        </p:nvSpPr>
        <p:spPr>
          <a:xfrm>
            <a:off x="8757791" y="3708868"/>
            <a:ext cx="3466418" cy="2660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5"/>
              </a:lnSpc>
            </a:pPr>
            <a:r>
              <a:rPr lang="en-US" sz="2400">
                <a:solidFill>
                  <a:srgbClr val="393733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 玩家在梦境中寻找 3 个线索道具，全部收集到之后，会开启最后一个关卡的入口，闯过最后一个关卡之后即为寻回道具记忆，游戏结束。</a:t>
            </a:r>
            <a:endParaRPr lang="en-US" sz="2400">
              <a:solidFill>
                <a:srgbClr val="393733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3455"/>
              </a:lnSpc>
            </a:pPr>
          </a:p>
        </p:txBody>
      </p:sp>
      <p:sp>
        <p:nvSpPr>
          <p:cNvPr id="39" name="TextBox 39"/>
          <p:cNvSpPr txBox="1"/>
          <p:nvPr/>
        </p:nvSpPr>
        <p:spPr>
          <a:xfrm>
            <a:off x="12966882" y="5783051"/>
            <a:ext cx="3466418" cy="134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5"/>
              </a:lnSpc>
            </a:pPr>
            <a:r>
              <a:rPr lang="en-US" sz="2400">
                <a:solidFill>
                  <a:srgbClr val="393733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玩家需要维持自己在梦境中</a:t>
            </a:r>
            <a:endParaRPr lang="en-US" sz="2400">
              <a:solidFill>
                <a:srgbClr val="393733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3455"/>
              </a:lnSpc>
            </a:pPr>
            <a:r>
              <a:rPr lang="en-US" sz="2400">
                <a:solidFill>
                  <a:srgbClr val="393733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“不能醒过来也不能睡去”</a:t>
            </a:r>
            <a:endParaRPr lang="en-US" sz="2400">
              <a:solidFill>
                <a:srgbClr val="393733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3455"/>
              </a:lnSpc>
            </a:pPr>
          </a:p>
        </p:txBody>
      </p:sp>
      <p:sp>
        <p:nvSpPr>
          <p:cNvPr id="40" name="Freeform 40"/>
          <p:cNvSpPr/>
          <p:nvPr/>
        </p:nvSpPr>
        <p:spPr>
          <a:xfrm>
            <a:off x="13497395" y="3291739"/>
            <a:ext cx="2405392" cy="2392596"/>
          </a:xfrm>
          <a:custGeom>
            <a:avLst/>
            <a:gdLst/>
            <a:ahLst/>
            <a:cxnLst/>
            <a:rect l="l" t="t" r="r" b="b"/>
            <a:pathLst>
              <a:path w="2405392" h="2392596">
                <a:moveTo>
                  <a:pt x="0" y="0"/>
                </a:moveTo>
                <a:lnTo>
                  <a:pt x="2405392" y="0"/>
                </a:lnTo>
                <a:lnTo>
                  <a:pt x="2405392" y="2392596"/>
                </a:lnTo>
                <a:lnTo>
                  <a:pt x="0" y="2392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19128"/>
          </a:xfrm>
          <a:custGeom>
            <a:avLst/>
            <a:gdLst/>
            <a:ahLst/>
            <a:cxnLst/>
            <a:rect l="l" t="t" r="r" b="b"/>
            <a:pathLst>
              <a:path w="18288000" h="10319128">
                <a:moveTo>
                  <a:pt x="0" y="0"/>
                </a:moveTo>
                <a:lnTo>
                  <a:pt x="18288000" y="0"/>
                </a:lnTo>
                <a:lnTo>
                  <a:pt x="18288000" y="10319128"/>
                </a:lnTo>
                <a:lnTo>
                  <a:pt x="0" y="10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187" r="-21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7632" y="4004986"/>
            <a:ext cx="7686960" cy="4957766"/>
          </a:xfrm>
          <a:custGeom>
            <a:avLst/>
            <a:gdLst/>
            <a:ahLst/>
            <a:cxnLst/>
            <a:rect l="l" t="t" r="r" b="b"/>
            <a:pathLst>
              <a:path w="7686960" h="4957766">
                <a:moveTo>
                  <a:pt x="0" y="0"/>
                </a:moveTo>
                <a:lnTo>
                  <a:pt x="7686960" y="0"/>
                </a:lnTo>
                <a:lnTo>
                  <a:pt x="7686960" y="4957765"/>
                </a:lnTo>
                <a:lnTo>
                  <a:pt x="0" y="4957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625" r="-89625"/>
            </a:stretch>
          </a:blipFill>
          <a:ln w="152400" cap="sq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lgDash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725678" y="4994984"/>
            <a:ext cx="6993534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 介绍：在主界面右侧有一个清醒值条，当玩家的清醒值达到 100 时将会醒来，达到 0 时则会昏睡，这都意味着梦境消散，游戏失败。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5400"/>
              </a:lnSpc>
            </a:pPr>
          </a:p>
        </p:txBody>
      </p:sp>
      <p:grpSp>
        <p:nvGrpSpPr>
          <p:cNvPr id="5" name="Group 5"/>
          <p:cNvGrpSpPr/>
          <p:nvPr/>
        </p:nvGrpSpPr>
        <p:grpSpPr>
          <a:xfrm rot="0">
            <a:off x="5136632" y="399128"/>
            <a:ext cx="208962" cy="208959"/>
            <a:chOff x="0" y="0"/>
            <a:chExt cx="278616" cy="2786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0"/>
                  </a:moveTo>
                  <a:lnTo>
                    <a:pt x="278638" y="0"/>
                  </a:lnTo>
                  <a:lnTo>
                    <a:pt x="278638" y="278638"/>
                  </a:lnTo>
                  <a:lnTo>
                    <a:pt x="0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4380066" y="399128"/>
            <a:ext cx="242394" cy="208959"/>
            <a:chOff x="0" y="0"/>
            <a:chExt cx="323192" cy="2786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3215" cy="278638"/>
            </a:xfrm>
            <a:custGeom>
              <a:avLst/>
              <a:gdLst/>
              <a:ahLst/>
              <a:cxnLst/>
              <a:rect l="l" t="t" r="r" b="b"/>
              <a:pathLst>
                <a:path w="323215" h="278638">
                  <a:moveTo>
                    <a:pt x="0" y="278638"/>
                  </a:moveTo>
                  <a:lnTo>
                    <a:pt x="161544" y="0"/>
                  </a:lnTo>
                  <a:lnTo>
                    <a:pt x="323215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4777198" y="399128"/>
            <a:ext cx="208962" cy="208959"/>
            <a:chOff x="0" y="0"/>
            <a:chExt cx="278616" cy="2786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139319"/>
                  </a:moveTo>
                  <a:cubicBezTo>
                    <a:pt x="0" y="62357"/>
                    <a:pt x="62357" y="0"/>
                    <a:pt x="139319" y="0"/>
                  </a:cubicBezTo>
                  <a:cubicBezTo>
                    <a:pt x="216281" y="0"/>
                    <a:pt x="278638" y="62357"/>
                    <a:pt x="278638" y="139319"/>
                  </a:cubicBezTo>
                  <a:cubicBezTo>
                    <a:pt x="278638" y="216281"/>
                    <a:pt x="216281" y="278638"/>
                    <a:pt x="139319" y="278638"/>
                  </a:cubicBezTo>
                  <a:cubicBezTo>
                    <a:pt x="62357" y="278638"/>
                    <a:pt x="0" y="216281"/>
                    <a:pt x="0" y="139319"/>
                  </a:cubicBezTo>
                  <a:close/>
                </a:path>
              </a:pathLst>
            </a:custGeom>
            <a:solidFill>
              <a:srgbClr val="AEA281"/>
            </a:solidFill>
          </p:spPr>
        </p:sp>
      </p:grpSp>
      <p:sp>
        <p:nvSpPr>
          <p:cNvPr id="11" name="AutoShape 11"/>
          <p:cNvSpPr/>
          <p:nvPr/>
        </p:nvSpPr>
        <p:spPr>
          <a:xfrm rot="72613">
            <a:off x="8650731" y="503607"/>
            <a:ext cx="676463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12519">
            <a:off x="9772605" y="503607"/>
            <a:ext cx="392337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194248">
            <a:off x="9441180" y="503607"/>
            <a:ext cx="252990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0">
            <a:off x="1179195" y="7757904"/>
            <a:ext cx="646335" cy="635664"/>
            <a:chOff x="0" y="0"/>
            <a:chExt cx="861780" cy="8475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1822" cy="847598"/>
            </a:xfrm>
            <a:custGeom>
              <a:avLst/>
              <a:gdLst/>
              <a:ahLst/>
              <a:cxnLst/>
              <a:rect l="l" t="t" r="r" b="b"/>
              <a:pathLst>
                <a:path w="861822" h="847598">
                  <a:moveTo>
                    <a:pt x="0" y="423799"/>
                  </a:moveTo>
                  <a:cubicBezTo>
                    <a:pt x="0" y="189738"/>
                    <a:pt x="192913" y="0"/>
                    <a:pt x="430911" y="0"/>
                  </a:cubicBezTo>
                  <a:cubicBezTo>
                    <a:pt x="668909" y="0"/>
                    <a:pt x="861822" y="189738"/>
                    <a:pt x="861822" y="423799"/>
                  </a:cubicBezTo>
                  <a:cubicBezTo>
                    <a:pt x="861822" y="657860"/>
                    <a:pt x="668909" y="847598"/>
                    <a:pt x="430911" y="847598"/>
                  </a:cubicBezTo>
                  <a:cubicBezTo>
                    <a:pt x="192913" y="847598"/>
                    <a:pt x="0" y="657860"/>
                    <a:pt x="0" y="423799"/>
                  </a:cubicBezTo>
                  <a:close/>
                </a:path>
              </a:pathLst>
            </a:custGeom>
            <a:gradFill rotWithShape="1">
              <a:gsLst>
                <a:gs pos="28000">
                  <a:srgbClr val="EB7B15">
                    <a:alpha val="100000"/>
                  </a:srgbClr>
                </a:gs>
                <a:gs pos="57232">
                  <a:srgbClr val="F8A446">
                    <a:alpha val="100000"/>
                  </a:srgbClr>
                </a:gs>
                <a:gs pos="100000">
                  <a:srgbClr val="F7A835">
                    <a:alpha val="0"/>
                  </a:srgbClr>
                </a:gs>
              </a:gsLst>
              <a:lin ang="0"/>
            </a:gradFill>
          </p:spPr>
        </p:sp>
      </p:grpSp>
      <p:grpSp>
        <p:nvGrpSpPr>
          <p:cNvPr id="16" name="Group 16"/>
          <p:cNvGrpSpPr/>
          <p:nvPr/>
        </p:nvGrpSpPr>
        <p:grpSpPr>
          <a:xfrm rot="6240730">
            <a:off x="-541388" y="2109225"/>
            <a:ext cx="2137137" cy="986168"/>
            <a:chOff x="0" y="0"/>
            <a:chExt cx="2849516" cy="1314890"/>
          </a:xfrm>
        </p:grpSpPr>
        <p:sp>
          <p:nvSpPr>
            <p:cNvPr id="17" name="Freeform 17"/>
            <p:cNvSpPr/>
            <p:nvPr/>
          </p:nvSpPr>
          <p:spPr>
            <a:xfrm>
              <a:off x="-762" y="-1651"/>
              <a:ext cx="2851404" cy="1316482"/>
            </a:xfrm>
            <a:custGeom>
              <a:avLst/>
              <a:gdLst/>
              <a:ahLst/>
              <a:cxnLst/>
              <a:rect l="l" t="t" r="r" b="b"/>
              <a:pathLst>
                <a:path w="2851404" h="1316482">
                  <a:moveTo>
                    <a:pt x="3175" y="1296416"/>
                  </a:moveTo>
                  <a:lnTo>
                    <a:pt x="944118" y="6858"/>
                  </a:lnTo>
                  <a:cubicBezTo>
                    <a:pt x="948182" y="1270"/>
                    <a:pt x="955929" y="0"/>
                    <a:pt x="961517" y="3810"/>
                  </a:cubicBezTo>
                  <a:lnTo>
                    <a:pt x="2844800" y="1293368"/>
                  </a:lnTo>
                  <a:cubicBezTo>
                    <a:pt x="2849372" y="1296543"/>
                    <a:pt x="2851404" y="1302258"/>
                    <a:pt x="2849753" y="1307592"/>
                  </a:cubicBezTo>
                  <a:cubicBezTo>
                    <a:pt x="2848102" y="1312926"/>
                    <a:pt x="2843149" y="1316482"/>
                    <a:pt x="2837561" y="1316482"/>
                  </a:cubicBezTo>
                  <a:lnTo>
                    <a:pt x="13462" y="1316482"/>
                  </a:lnTo>
                  <a:cubicBezTo>
                    <a:pt x="8636" y="1316482"/>
                    <a:pt x="4318" y="1313815"/>
                    <a:pt x="2159" y="1309497"/>
                  </a:cubicBezTo>
                  <a:cubicBezTo>
                    <a:pt x="0" y="1305179"/>
                    <a:pt x="381" y="1300099"/>
                    <a:pt x="3175" y="1296289"/>
                  </a:cubicBezTo>
                  <a:moveTo>
                    <a:pt x="23749" y="1311275"/>
                  </a:moveTo>
                  <a:lnTo>
                    <a:pt x="13462" y="1303782"/>
                  </a:lnTo>
                  <a:lnTo>
                    <a:pt x="13462" y="1291082"/>
                  </a:lnTo>
                  <a:lnTo>
                    <a:pt x="2837561" y="1291082"/>
                  </a:lnTo>
                  <a:lnTo>
                    <a:pt x="2837561" y="1303782"/>
                  </a:lnTo>
                  <a:lnTo>
                    <a:pt x="2830449" y="1314323"/>
                  </a:lnTo>
                  <a:lnTo>
                    <a:pt x="947166" y="24892"/>
                  </a:lnTo>
                  <a:lnTo>
                    <a:pt x="954405" y="14351"/>
                  </a:lnTo>
                  <a:lnTo>
                    <a:pt x="964692" y="21844"/>
                  </a:lnTo>
                  <a:lnTo>
                    <a:pt x="23749" y="1311275"/>
                  </a:lnTo>
                  <a:close/>
                </a:path>
              </a:pathLst>
            </a:custGeom>
            <a:solidFill>
              <a:srgbClr val="FF5589">
                <a:alpha val="63922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2862410">
            <a:off x="11973603" y="-1211610"/>
            <a:ext cx="1975601" cy="2670867"/>
            <a:chOff x="0" y="0"/>
            <a:chExt cx="2634134" cy="3561156"/>
          </a:xfrm>
        </p:grpSpPr>
        <p:sp>
          <p:nvSpPr>
            <p:cNvPr id="19" name="Freeform 19"/>
            <p:cNvSpPr/>
            <p:nvPr/>
          </p:nvSpPr>
          <p:spPr>
            <a:xfrm>
              <a:off x="-3556" y="-254"/>
              <a:ext cx="2641346" cy="3561461"/>
            </a:xfrm>
            <a:custGeom>
              <a:avLst/>
              <a:gdLst/>
              <a:ahLst/>
              <a:cxnLst/>
              <a:rect l="l" t="t" r="r" b="b"/>
              <a:pathLst>
                <a:path w="2641346" h="3561461">
                  <a:moveTo>
                    <a:pt x="7493" y="3468243"/>
                  </a:moveTo>
                  <a:lnTo>
                    <a:pt x="1215644" y="46863"/>
                  </a:lnTo>
                  <a:cubicBezTo>
                    <a:pt x="1225423" y="19177"/>
                    <a:pt x="1251458" y="508"/>
                    <a:pt x="1280795" y="254"/>
                  </a:cubicBezTo>
                  <a:cubicBezTo>
                    <a:pt x="1310132" y="0"/>
                    <a:pt x="1336548" y="18034"/>
                    <a:pt x="1346835" y="45466"/>
                  </a:cubicBezTo>
                  <a:lnTo>
                    <a:pt x="2633218" y="3466973"/>
                  </a:lnTo>
                  <a:cubicBezTo>
                    <a:pt x="2641346" y="3488436"/>
                    <a:pt x="2638298" y="3512439"/>
                    <a:pt x="2625217" y="3531362"/>
                  </a:cubicBezTo>
                  <a:cubicBezTo>
                    <a:pt x="2612136" y="3550285"/>
                    <a:pt x="2590673" y="3561461"/>
                    <a:pt x="2567813" y="3561461"/>
                  </a:cubicBezTo>
                  <a:lnTo>
                    <a:pt x="73406" y="3561461"/>
                  </a:lnTo>
                  <a:cubicBezTo>
                    <a:pt x="50673" y="3561461"/>
                    <a:pt x="29464" y="3550412"/>
                    <a:pt x="16383" y="3531997"/>
                  </a:cubicBezTo>
                  <a:cubicBezTo>
                    <a:pt x="3302" y="3513582"/>
                    <a:pt x="0" y="3489833"/>
                    <a:pt x="7493" y="3468370"/>
                  </a:cubicBezTo>
                  <a:moveTo>
                    <a:pt x="139192" y="3514852"/>
                  </a:moveTo>
                  <a:lnTo>
                    <a:pt x="73406" y="3491611"/>
                  </a:lnTo>
                  <a:lnTo>
                    <a:pt x="73406" y="3421761"/>
                  </a:lnTo>
                  <a:lnTo>
                    <a:pt x="2567813" y="3421761"/>
                  </a:lnTo>
                  <a:lnTo>
                    <a:pt x="2567813" y="3491611"/>
                  </a:lnTo>
                  <a:lnTo>
                    <a:pt x="2502408" y="3516249"/>
                  </a:lnTo>
                  <a:lnTo>
                    <a:pt x="1216025" y="94742"/>
                  </a:lnTo>
                  <a:lnTo>
                    <a:pt x="1281430" y="70104"/>
                  </a:lnTo>
                  <a:lnTo>
                    <a:pt x="1347343" y="93345"/>
                  </a:lnTo>
                  <a:lnTo>
                    <a:pt x="139319" y="3514852"/>
                  </a:lnTo>
                  <a:close/>
                </a:path>
              </a:pathLst>
            </a:custGeom>
            <a:solidFill>
              <a:srgbClr val="FF5589">
                <a:alpha val="95686"/>
              </a:srgbClr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4879774" y="6593813"/>
            <a:ext cx="5154364" cy="5503030"/>
          </a:xfrm>
          <a:custGeom>
            <a:avLst/>
            <a:gdLst/>
            <a:ahLst/>
            <a:cxnLst/>
            <a:rect l="l" t="t" r="r" b="b"/>
            <a:pathLst>
              <a:path w="5154364" h="5503030">
                <a:moveTo>
                  <a:pt x="0" y="0"/>
                </a:moveTo>
                <a:lnTo>
                  <a:pt x="5154364" y="0"/>
                </a:lnTo>
                <a:lnTo>
                  <a:pt x="5154364" y="5503030"/>
                </a:lnTo>
                <a:lnTo>
                  <a:pt x="0" y="5503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15390735" y="7151544"/>
            <a:ext cx="4132440" cy="4412496"/>
            <a:chOff x="0" y="0"/>
            <a:chExt cx="5509920" cy="58833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09895" cy="5911977"/>
            </a:xfrm>
            <a:custGeom>
              <a:avLst/>
              <a:gdLst/>
              <a:ahLst/>
              <a:cxnLst/>
              <a:rect l="l" t="t" r="r" b="b"/>
              <a:pathLst>
                <a:path w="5509895" h="5911977">
                  <a:moveTo>
                    <a:pt x="0" y="2944749"/>
                  </a:moveTo>
                  <a:cubicBezTo>
                    <a:pt x="1493647" y="2944749"/>
                    <a:pt x="2748661" y="1653667"/>
                    <a:pt x="2748661" y="90932"/>
                  </a:cubicBezTo>
                  <a:lnTo>
                    <a:pt x="2748661" y="0"/>
                  </a:lnTo>
                  <a:cubicBezTo>
                    <a:pt x="2748661" y="1562735"/>
                    <a:pt x="4016375" y="2950718"/>
                    <a:pt x="5509895" y="2950718"/>
                  </a:cubicBezTo>
                  <a:lnTo>
                    <a:pt x="5472049" y="2957068"/>
                  </a:lnTo>
                  <a:cubicBezTo>
                    <a:pt x="3978402" y="2957068"/>
                    <a:pt x="2832989" y="4297426"/>
                    <a:pt x="2832989" y="5860161"/>
                  </a:cubicBezTo>
                  <a:cubicBezTo>
                    <a:pt x="2831973" y="5911977"/>
                    <a:pt x="2781300" y="5831586"/>
                    <a:pt x="2780284" y="5883275"/>
                  </a:cubicBezTo>
                  <a:cubicBezTo>
                    <a:pt x="2780284" y="4320540"/>
                    <a:pt x="1499870" y="2945003"/>
                    <a:pt x="6350" y="2945003"/>
                  </a:cubicBezTo>
                  <a:lnTo>
                    <a:pt x="0" y="2944749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5041058" y="3719408"/>
            <a:ext cx="793974" cy="793974"/>
            <a:chOff x="0" y="0"/>
            <a:chExt cx="1058632" cy="10586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8672" cy="1058672"/>
            </a:xfrm>
            <a:custGeom>
              <a:avLst/>
              <a:gdLst/>
              <a:ahLst/>
              <a:cxnLst/>
              <a:rect l="l" t="t" r="r" b="b"/>
              <a:pathLst>
                <a:path w="1058672" h="1058672">
                  <a:moveTo>
                    <a:pt x="0" y="529336"/>
                  </a:moveTo>
                  <a:cubicBezTo>
                    <a:pt x="0" y="236982"/>
                    <a:pt x="236982" y="0"/>
                    <a:pt x="529336" y="0"/>
                  </a:cubicBezTo>
                  <a:cubicBezTo>
                    <a:pt x="821690" y="0"/>
                    <a:pt x="1058672" y="236982"/>
                    <a:pt x="1058672" y="529336"/>
                  </a:cubicBezTo>
                  <a:cubicBezTo>
                    <a:pt x="1058672" y="821690"/>
                    <a:pt x="821690" y="1058672"/>
                    <a:pt x="529336" y="1058672"/>
                  </a:cubicBezTo>
                  <a:cubicBezTo>
                    <a:pt x="236982" y="1058672"/>
                    <a:pt x="0" y="821690"/>
                    <a:pt x="0" y="52933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-896930" y="7515225"/>
            <a:ext cx="1943100" cy="1943100"/>
            <a:chOff x="0" y="0"/>
            <a:chExt cx="2590800" cy="259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90800" cy="2590800"/>
            </a:xfrm>
            <a:custGeom>
              <a:avLst/>
              <a:gdLst/>
              <a:ahLst/>
              <a:cxnLst/>
              <a:rect l="l" t="t" r="r" b="b"/>
              <a:pathLst>
                <a:path w="2590800" h="2590800">
                  <a:moveTo>
                    <a:pt x="0" y="1295400"/>
                  </a:moveTo>
                  <a:cubicBezTo>
                    <a:pt x="0" y="580009"/>
                    <a:pt x="580009" y="0"/>
                    <a:pt x="1295400" y="0"/>
                  </a:cubicBezTo>
                  <a:cubicBezTo>
                    <a:pt x="2010791" y="0"/>
                    <a:pt x="2590800" y="580009"/>
                    <a:pt x="2590800" y="1295400"/>
                  </a:cubicBezTo>
                  <a:cubicBezTo>
                    <a:pt x="2590800" y="2010791"/>
                    <a:pt x="2010791" y="2590800"/>
                    <a:pt x="1295400" y="2590800"/>
                  </a:cubicBezTo>
                  <a:cubicBezTo>
                    <a:pt x="580009" y="2590800"/>
                    <a:pt x="0" y="2010791"/>
                    <a:pt x="0" y="1295400"/>
                  </a:cubicBezTo>
                  <a:close/>
                </a:path>
              </a:pathLst>
            </a:custGeom>
            <a:gradFill rotWithShape="1">
              <a:gsLst>
                <a:gs pos="18000">
                  <a:srgbClr val="F1EFE7">
                    <a:alpha val="1000"/>
                  </a:srgbClr>
                </a:gs>
                <a:gs pos="52850">
                  <a:srgbClr val="DFDBCA">
                    <a:alpha val="68000"/>
                  </a:srgbClr>
                </a:gs>
                <a:gs pos="100000">
                  <a:srgbClr val="FFF2F6">
                    <a:alpha val="100000"/>
                  </a:srgbClr>
                </a:gs>
              </a:gsLst>
              <a:lin ang="7200000"/>
            </a:gradFill>
          </p:spPr>
        </p:sp>
      </p:grpSp>
      <p:grpSp>
        <p:nvGrpSpPr>
          <p:cNvPr id="27" name="Group 27"/>
          <p:cNvGrpSpPr/>
          <p:nvPr/>
        </p:nvGrpSpPr>
        <p:grpSpPr>
          <a:xfrm rot="365747">
            <a:off x="-2510726" y="8431810"/>
            <a:ext cx="1722689" cy="1061883"/>
            <a:chOff x="0" y="0"/>
            <a:chExt cx="2296918" cy="14158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96922" cy="1415796"/>
            </a:xfrm>
            <a:custGeom>
              <a:avLst/>
              <a:gdLst/>
              <a:ahLst/>
              <a:cxnLst/>
              <a:rect l="l" t="t" r="r" b="b"/>
              <a:pathLst>
                <a:path w="2296922" h="1415796">
                  <a:moveTo>
                    <a:pt x="15875" y="0"/>
                  </a:moveTo>
                  <a:lnTo>
                    <a:pt x="2281047" y="0"/>
                  </a:lnTo>
                  <a:cubicBezTo>
                    <a:pt x="2289810" y="0"/>
                    <a:pt x="2296922" y="7112"/>
                    <a:pt x="2296922" y="15875"/>
                  </a:cubicBezTo>
                  <a:lnTo>
                    <a:pt x="2296922" y="1399921"/>
                  </a:lnTo>
                  <a:cubicBezTo>
                    <a:pt x="2296922" y="1408684"/>
                    <a:pt x="2289810" y="1415796"/>
                    <a:pt x="2281047" y="1415796"/>
                  </a:cubicBezTo>
                  <a:lnTo>
                    <a:pt x="15875" y="1415796"/>
                  </a:lnTo>
                  <a:cubicBezTo>
                    <a:pt x="7112" y="1415796"/>
                    <a:pt x="0" y="1408684"/>
                    <a:pt x="0" y="1399921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99921"/>
                  </a:lnTo>
                  <a:lnTo>
                    <a:pt x="15875" y="1399921"/>
                  </a:lnTo>
                  <a:lnTo>
                    <a:pt x="15875" y="1384046"/>
                  </a:lnTo>
                  <a:lnTo>
                    <a:pt x="2281047" y="1384046"/>
                  </a:lnTo>
                  <a:lnTo>
                    <a:pt x="2281047" y="1399921"/>
                  </a:lnTo>
                  <a:lnTo>
                    <a:pt x="2265172" y="1399921"/>
                  </a:lnTo>
                  <a:lnTo>
                    <a:pt x="2265172" y="15875"/>
                  </a:lnTo>
                  <a:lnTo>
                    <a:pt x="2281047" y="15875"/>
                  </a:lnTo>
                  <a:lnTo>
                    <a:pt x="228104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540037"/>
            </a:solidFill>
          </p:spPr>
        </p:sp>
      </p:grpSp>
      <p:grpSp>
        <p:nvGrpSpPr>
          <p:cNvPr id="29" name="Group 29"/>
          <p:cNvGrpSpPr/>
          <p:nvPr/>
        </p:nvGrpSpPr>
        <p:grpSpPr>
          <a:xfrm rot="0">
            <a:off x="15729905" y="-1975662"/>
            <a:ext cx="1264761" cy="1264761"/>
            <a:chOff x="0" y="0"/>
            <a:chExt cx="1686348" cy="16863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86306" cy="1686306"/>
            </a:xfrm>
            <a:custGeom>
              <a:avLst/>
              <a:gdLst/>
              <a:ahLst/>
              <a:cxnLst/>
              <a:rect l="l" t="t" r="r" b="b"/>
              <a:pathLst>
                <a:path w="1686306" h="1686306">
                  <a:moveTo>
                    <a:pt x="0" y="843153"/>
                  </a:moveTo>
                  <a:cubicBezTo>
                    <a:pt x="0" y="377444"/>
                    <a:pt x="377444" y="0"/>
                    <a:pt x="843153" y="0"/>
                  </a:cubicBezTo>
                  <a:cubicBezTo>
                    <a:pt x="1308862" y="0"/>
                    <a:pt x="1686306" y="377444"/>
                    <a:pt x="1686306" y="843153"/>
                  </a:cubicBezTo>
                  <a:cubicBezTo>
                    <a:pt x="1686306" y="1308862"/>
                    <a:pt x="1308862" y="1686306"/>
                    <a:pt x="843153" y="1686306"/>
                  </a:cubicBezTo>
                  <a:cubicBezTo>
                    <a:pt x="377444" y="1686306"/>
                    <a:pt x="0" y="1308862"/>
                    <a:pt x="0" y="843153"/>
                  </a:cubicBezTo>
                  <a:close/>
                </a:path>
              </a:pathLst>
            </a:custGeom>
            <a:gradFill rotWithShape="1">
              <a:gsLst>
                <a:gs pos="18000">
                  <a:srgbClr val="F1EFE7">
                    <a:alpha val="1000"/>
                  </a:srgbClr>
                </a:gs>
                <a:gs pos="52850">
                  <a:srgbClr val="DFDBCA">
                    <a:alpha val="68000"/>
                  </a:srgbClr>
                </a:gs>
                <a:gs pos="100000">
                  <a:srgbClr val="FFF2F6">
                    <a:alpha val="100000"/>
                  </a:srgbClr>
                </a:gs>
              </a:gsLst>
              <a:lin ang="7200000"/>
            </a:gradFill>
          </p:spPr>
        </p:sp>
      </p:grpSp>
      <p:grpSp>
        <p:nvGrpSpPr>
          <p:cNvPr id="31" name="Group 31"/>
          <p:cNvGrpSpPr/>
          <p:nvPr/>
        </p:nvGrpSpPr>
        <p:grpSpPr>
          <a:xfrm rot="584818">
            <a:off x="17637252" y="377020"/>
            <a:ext cx="401385" cy="394185"/>
            <a:chOff x="0" y="0"/>
            <a:chExt cx="535180" cy="5255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5178" cy="525526"/>
            </a:xfrm>
            <a:custGeom>
              <a:avLst/>
              <a:gdLst/>
              <a:ahLst/>
              <a:cxnLst/>
              <a:rect l="l" t="t" r="r" b="b"/>
              <a:pathLst>
                <a:path w="535178" h="525526">
                  <a:moveTo>
                    <a:pt x="0" y="262763"/>
                  </a:moveTo>
                  <a:cubicBezTo>
                    <a:pt x="0" y="117602"/>
                    <a:pt x="119761" y="0"/>
                    <a:pt x="267589" y="0"/>
                  </a:cubicBezTo>
                  <a:cubicBezTo>
                    <a:pt x="415417" y="0"/>
                    <a:pt x="535178" y="117602"/>
                    <a:pt x="535178" y="262763"/>
                  </a:cubicBezTo>
                  <a:cubicBezTo>
                    <a:pt x="535178" y="407924"/>
                    <a:pt x="415417" y="525526"/>
                    <a:pt x="267589" y="525526"/>
                  </a:cubicBezTo>
                  <a:cubicBezTo>
                    <a:pt x="119761" y="525526"/>
                    <a:pt x="0" y="407924"/>
                    <a:pt x="0" y="262763"/>
                  </a:cubicBezTo>
                  <a:close/>
                </a:path>
              </a:pathLst>
            </a:custGeom>
            <a:gradFill rotWithShape="1">
              <a:gsLst>
                <a:gs pos="48000">
                  <a:srgbClr val="37969B">
                    <a:alpha val="0"/>
                  </a:srgbClr>
                </a:gs>
                <a:gs pos="100000">
                  <a:srgbClr val="33979C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sp>
        <p:nvSpPr>
          <p:cNvPr id="33" name="Freeform 33"/>
          <p:cNvSpPr/>
          <p:nvPr/>
        </p:nvSpPr>
        <p:spPr>
          <a:xfrm>
            <a:off x="17718510" y="974880"/>
            <a:ext cx="228597" cy="1169763"/>
          </a:xfrm>
          <a:custGeom>
            <a:avLst/>
            <a:gdLst/>
            <a:ahLst/>
            <a:cxnLst/>
            <a:rect l="l" t="t" r="r" b="b"/>
            <a:pathLst>
              <a:path w="228597" h="1169763">
                <a:moveTo>
                  <a:pt x="0" y="0"/>
                </a:moveTo>
                <a:lnTo>
                  <a:pt x="228597" y="0"/>
                </a:lnTo>
                <a:lnTo>
                  <a:pt x="228597" y="1169763"/>
                </a:lnTo>
                <a:lnTo>
                  <a:pt x="0" y="1169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 rot="0">
            <a:off x="6498685" y="7484944"/>
            <a:ext cx="6991635" cy="6991635"/>
            <a:chOff x="0" y="0"/>
            <a:chExt cx="9322180" cy="932218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322181" cy="9322181"/>
            </a:xfrm>
            <a:custGeom>
              <a:avLst/>
              <a:gdLst/>
              <a:ahLst/>
              <a:cxnLst/>
              <a:rect l="l" t="t" r="r" b="b"/>
              <a:pathLst>
                <a:path w="9322181" h="9322181">
                  <a:moveTo>
                    <a:pt x="0" y="4661027"/>
                  </a:moveTo>
                  <a:cubicBezTo>
                    <a:pt x="0" y="2086864"/>
                    <a:pt x="2086864" y="0"/>
                    <a:pt x="4661027" y="0"/>
                  </a:cubicBezTo>
                  <a:cubicBezTo>
                    <a:pt x="7235190" y="0"/>
                    <a:pt x="9322181" y="2086864"/>
                    <a:pt x="9322181" y="4661027"/>
                  </a:cubicBezTo>
                  <a:cubicBezTo>
                    <a:pt x="9322181" y="7235190"/>
                    <a:pt x="7235317" y="9322181"/>
                    <a:pt x="4661027" y="9322181"/>
                  </a:cubicBezTo>
                  <a:cubicBezTo>
                    <a:pt x="2086737" y="9322181"/>
                    <a:pt x="0" y="7235317"/>
                    <a:pt x="0" y="466102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36" name="Group 36"/>
          <p:cNvGrpSpPr/>
          <p:nvPr/>
        </p:nvGrpSpPr>
        <p:grpSpPr>
          <a:xfrm rot="0">
            <a:off x="-1498010" y="1679153"/>
            <a:ext cx="2530296" cy="2530296"/>
            <a:chOff x="0" y="0"/>
            <a:chExt cx="3373728" cy="337372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373755" cy="3373755"/>
            </a:xfrm>
            <a:custGeom>
              <a:avLst/>
              <a:gdLst/>
              <a:ahLst/>
              <a:cxnLst/>
              <a:rect l="l" t="t" r="r" b="b"/>
              <a:pathLst>
                <a:path w="3373755" h="3373755">
                  <a:moveTo>
                    <a:pt x="0" y="1686814"/>
                  </a:moveTo>
                  <a:cubicBezTo>
                    <a:pt x="0" y="755269"/>
                    <a:pt x="755269" y="0"/>
                    <a:pt x="1686814" y="0"/>
                  </a:cubicBezTo>
                  <a:cubicBezTo>
                    <a:pt x="2618359" y="0"/>
                    <a:pt x="3373755" y="755269"/>
                    <a:pt x="3373755" y="1686814"/>
                  </a:cubicBezTo>
                  <a:cubicBezTo>
                    <a:pt x="3373755" y="2618359"/>
                    <a:pt x="2618486" y="3373755"/>
                    <a:pt x="1686814" y="3373755"/>
                  </a:cubicBezTo>
                  <a:cubicBezTo>
                    <a:pt x="755142" y="3373755"/>
                    <a:pt x="0" y="2618486"/>
                    <a:pt x="0" y="16868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38" name="Freeform 38"/>
          <p:cNvSpPr/>
          <p:nvPr/>
        </p:nvSpPr>
        <p:spPr>
          <a:xfrm>
            <a:off x="13947520" y="1302719"/>
            <a:ext cx="237526" cy="7861361"/>
          </a:xfrm>
          <a:custGeom>
            <a:avLst/>
            <a:gdLst/>
            <a:ahLst/>
            <a:cxnLst/>
            <a:rect l="l" t="t" r="r" b="b"/>
            <a:pathLst>
              <a:path w="237526" h="7861361">
                <a:moveTo>
                  <a:pt x="0" y="0"/>
                </a:moveTo>
                <a:lnTo>
                  <a:pt x="237527" y="0"/>
                </a:lnTo>
                <a:lnTo>
                  <a:pt x="237527" y="7861361"/>
                </a:lnTo>
                <a:lnTo>
                  <a:pt x="0" y="7861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lgDash"/>
            <a:miter/>
          </a:ln>
        </p:spPr>
      </p:sp>
      <p:sp>
        <p:nvSpPr>
          <p:cNvPr id="39" name="Freeform 39"/>
          <p:cNvSpPr/>
          <p:nvPr/>
        </p:nvSpPr>
        <p:spPr>
          <a:xfrm rot="2700000" flipV="1">
            <a:off x="7675957" y="1417293"/>
            <a:ext cx="5362891" cy="4114800"/>
          </a:xfrm>
          <a:custGeom>
            <a:avLst/>
            <a:gdLst/>
            <a:ahLst/>
            <a:cxnLst/>
            <a:rect l="l" t="t" r="r" b="b"/>
            <a:pathLst>
              <a:path w="5362891" h="4114800">
                <a:moveTo>
                  <a:pt x="0" y="4114800"/>
                </a:moveTo>
                <a:lnTo>
                  <a:pt x="5362891" y="4114800"/>
                </a:lnTo>
                <a:lnTo>
                  <a:pt x="5362891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2185987" y="1272540"/>
            <a:ext cx="7482840" cy="273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6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游戏核心机制</a:t>
            </a:r>
            <a:endParaRPr lang="en-US" sz="6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l">
              <a:lnSpc>
                <a:spcPts val="10800"/>
              </a:lnSpc>
            </a:pPr>
          </a:p>
        </p:txBody>
      </p:sp>
      <p:sp>
        <p:nvSpPr>
          <p:cNvPr id="41" name="TextBox 41"/>
          <p:cNvSpPr txBox="1"/>
          <p:nvPr/>
        </p:nvSpPr>
        <p:spPr>
          <a:xfrm>
            <a:off x="1725678" y="2754320"/>
            <a:ext cx="555117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PART 1.  San值</a:t>
            </a:r>
            <a:endParaRPr lang="en-US" sz="42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l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19128"/>
          </a:xfrm>
          <a:custGeom>
            <a:avLst/>
            <a:gdLst/>
            <a:ahLst/>
            <a:cxnLst/>
            <a:rect l="l" t="t" r="r" b="b"/>
            <a:pathLst>
              <a:path w="18288000" h="10319128">
                <a:moveTo>
                  <a:pt x="0" y="0"/>
                </a:moveTo>
                <a:lnTo>
                  <a:pt x="18288000" y="0"/>
                </a:lnTo>
                <a:lnTo>
                  <a:pt x="18288000" y="10319128"/>
                </a:lnTo>
                <a:lnTo>
                  <a:pt x="0" y="10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187" r="-21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50488" y="2603302"/>
            <a:ext cx="7686960" cy="4957766"/>
          </a:xfrm>
          <a:custGeom>
            <a:avLst/>
            <a:gdLst/>
            <a:ahLst/>
            <a:cxnLst/>
            <a:rect l="l" t="t" r="r" b="b"/>
            <a:pathLst>
              <a:path w="7686960" h="4957766">
                <a:moveTo>
                  <a:pt x="0" y="0"/>
                </a:moveTo>
                <a:lnTo>
                  <a:pt x="7686960" y="0"/>
                </a:lnTo>
                <a:lnTo>
                  <a:pt x="7686960" y="4957766"/>
                </a:lnTo>
                <a:lnTo>
                  <a:pt x="0" y="495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625" r="-89625"/>
            </a:stretch>
          </a:blipFill>
          <a:ln w="152400" cap="sq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lgDash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6197201" y="2864048"/>
            <a:ext cx="6993534" cy="481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 在游戏中会出现怪物吓醒玩家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 同时在梦境内会受到外部事件的影响，有打雷声，蚊子声等事件来让玩家变得清醒！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 也会有雨声和熏香事件来为玩家助眠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游戏中还有一个区域是唱片机区域，进入区域会有安眠曲事件触发，也可助眠～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5400"/>
              </a:lnSpc>
            </a:pPr>
          </a:p>
        </p:txBody>
      </p:sp>
      <p:grpSp>
        <p:nvGrpSpPr>
          <p:cNvPr id="5" name="Group 5"/>
          <p:cNvGrpSpPr/>
          <p:nvPr/>
        </p:nvGrpSpPr>
        <p:grpSpPr>
          <a:xfrm rot="0">
            <a:off x="5136632" y="399128"/>
            <a:ext cx="208962" cy="208959"/>
            <a:chOff x="0" y="0"/>
            <a:chExt cx="278616" cy="2786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0"/>
                  </a:moveTo>
                  <a:lnTo>
                    <a:pt x="278638" y="0"/>
                  </a:lnTo>
                  <a:lnTo>
                    <a:pt x="278638" y="278638"/>
                  </a:lnTo>
                  <a:lnTo>
                    <a:pt x="0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4380066" y="399128"/>
            <a:ext cx="242394" cy="208959"/>
            <a:chOff x="0" y="0"/>
            <a:chExt cx="323192" cy="2786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3215" cy="278638"/>
            </a:xfrm>
            <a:custGeom>
              <a:avLst/>
              <a:gdLst/>
              <a:ahLst/>
              <a:cxnLst/>
              <a:rect l="l" t="t" r="r" b="b"/>
              <a:pathLst>
                <a:path w="323215" h="278638">
                  <a:moveTo>
                    <a:pt x="0" y="278638"/>
                  </a:moveTo>
                  <a:lnTo>
                    <a:pt x="161544" y="0"/>
                  </a:lnTo>
                  <a:lnTo>
                    <a:pt x="323215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4777198" y="399128"/>
            <a:ext cx="208962" cy="208959"/>
            <a:chOff x="0" y="0"/>
            <a:chExt cx="278616" cy="2786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139319"/>
                  </a:moveTo>
                  <a:cubicBezTo>
                    <a:pt x="0" y="62357"/>
                    <a:pt x="62357" y="0"/>
                    <a:pt x="139319" y="0"/>
                  </a:cubicBezTo>
                  <a:cubicBezTo>
                    <a:pt x="216281" y="0"/>
                    <a:pt x="278638" y="62357"/>
                    <a:pt x="278638" y="139319"/>
                  </a:cubicBezTo>
                  <a:cubicBezTo>
                    <a:pt x="278638" y="216281"/>
                    <a:pt x="216281" y="278638"/>
                    <a:pt x="139319" y="278638"/>
                  </a:cubicBezTo>
                  <a:cubicBezTo>
                    <a:pt x="62357" y="278638"/>
                    <a:pt x="0" y="216281"/>
                    <a:pt x="0" y="139319"/>
                  </a:cubicBezTo>
                  <a:close/>
                </a:path>
              </a:pathLst>
            </a:custGeom>
            <a:solidFill>
              <a:srgbClr val="AEA281"/>
            </a:solidFill>
          </p:spPr>
        </p:sp>
      </p:grpSp>
      <p:sp>
        <p:nvSpPr>
          <p:cNvPr id="11" name="AutoShape 11"/>
          <p:cNvSpPr/>
          <p:nvPr/>
        </p:nvSpPr>
        <p:spPr>
          <a:xfrm rot="72613">
            <a:off x="8650731" y="503607"/>
            <a:ext cx="676463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12519">
            <a:off x="9772605" y="503607"/>
            <a:ext cx="392337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194248">
            <a:off x="9441180" y="503607"/>
            <a:ext cx="252990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0">
            <a:off x="1179195" y="7757904"/>
            <a:ext cx="646335" cy="635664"/>
            <a:chOff x="0" y="0"/>
            <a:chExt cx="861780" cy="8475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1822" cy="847598"/>
            </a:xfrm>
            <a:custGeom>
              <a:avLst/>
              <a:gdLst/>
              <a:ahLst/>
              <a:cxnLst/>
              <a:rect l="l" t="t" r="r" b="b"/>
              <a:pathLst>
                <a:path w="861822" h="847598">
                  <a:moveTo>
                    <a:pt x="0" y="423799"/>
                  </a:moveTo>
                  <a:cubicBezTo>
                    <a:pt x="0" y="189738"/>
                    <a:pt x="192913" y="0"/>
                    <a:pt x="430911" y="0"/>
                  </a:cubicBezTo>
                  <a:cubicBezTo>
                    <a:pt x="668909" y="0"/>
                    <a:pt x="861822" y="189738"/>
                    <a:pt x="861822" y="423799"/>
                  </a:cubicBezTo>
                  <a:cubicBezTo>
                    <a:pt x="861822" y="657860"/>
                    <a:pt x="668909" y="847598"/>
                    <a:pt x="430911" y="847598"/>
                  </a:cubicBezTo>
                  <a:cubicBezTo>
                    <a:pt x="192913" y="847598"/>
                    <a:pt x="0" y="657860"/>
                    <a:pt x="0" y="423799"/>
                  </a:cubicBezTo>
                  <a:close/>
                </a:path>
              </a:pathLst>
            </a:custGeom>
            <a:gradFill rotWithShape="1">
              <a:gsLst>
                <a:gs pos="28000">
                  <a:srgbClr val="EB7B15">
                    <a:alpha val="100000"/>
                  </a:srgbClr>
                </a:gs>
                <a:gs pos="57232">
                  <a:srgbClr val="F8A446">
                    <a:alpha val="100000"/>
                  </a:srgbClr>
                </a:gs>
                <a:gs pos="100000">
                  <a:srgbClr val="F7A835">
                    <a:alpha val="0"/>
                  </a:srgbClr>
                </a:gs>
              </a:gsLst>
              <a:lin ang="0"/>
            </a:gradFill>
          </p:spPr>
        </p:sp>
      </p:grpSp>
      <p:grpSp>
        <p:nvGrpSpPr>
          <p:cNvPr id="16" name="Group 16"/>
          <p:cNvGrpSpPr/>
          <p:nvPr/>
        </p:nvGrpSpPr>
        <p:grpSpPr>
          <a:xfrm rot="6240730">
            <a:off x="-541388" y="2109225"/>
            <a:ext cx="2137137" cy="986168"/>
            <a:chOff x="0" y="0"/>
            <a:chExt cx="2849516" cy="1314890"/>
          </a:xfrm>
        </p:grpSpPr>
        <p:sp>
          <p:nvSpPr>
            <p:cNvPr id="17" name="Freeform 17"/>
            <p:cNvSpPr/>
            <p:nvPr/>
          </p:nvSpPr>
          <p:spPr>
            <a:xfrm>
              <a:off x="-762" y="-1651"/>
              <a:ext cx="2851404" cy="1316482"/>
            </a:xfrm>
            <a:custGeom>
              <a:avLst/>
              <a:gdLst/>
              <a:ahLst/>
              <a:cxnLst/>
              <a:rect l="l" t="t" r="r" b="b"/>
              <a:pathLst>
                <a:path w="2851404" h="1316482">
                  <a:moveTo>
                    <a:pt x="3175" y="1296416"/>
                  </a:moveTo>
                  <a:lnTo>
                    <a:pt x="944118" y="6858"/>
                  </a:lnTo>
                  <a:cubicBezTo>
                    <a:pt x="948182" y="1270"/>
                    <a:pt x="955929" y="0"/>
                    <a:pt x="961517" y="3810"/>
                  </a:cubicBezTo>
                  <a:lnTo>
                    <a:pt x="2844800" y="1293368"/>
                  </a:lnTo>
                  <a:cubicBezTo>
                    <a:pt x="2849372" y="1296543"/>
                    <a:pt x="2851404" y="1302258"/>
                    <a:pt x="2849753" y="1307592"/>
                  </a:cubicBezTo>
                  <a:cubicBezTo>
                    <a:pt x="2848102" y="1312926"/>
                    <a:pt x="2843149" y="1316482"/>
                    <a:pt x="2837561" y="1316482"/>
                  </a:cubicBezTo>
                  <a:lnTo>
                    <a:pt x="13462" y="1316482"/>
                  </a:lnTo>
                  <a:cubicBezTo>
                    <a:pt x="8636" y="1316482"/>
                    <a:pt x="4318" y="1313815"/>
                    <a:pt x="2159" y="1309497"/>
                  </a:cubicBezTo>
                  <a:cubicBezTo>
                    <a:pt x="0" y="1305179"/>
                    <a:pt x="381" y="1300099"/>
                    <a:pt x="3175" y="1296289"/>
                  </a:cubicBezTo>
                  <a:moveTo>
                    <a:pt x="23749" y="1311275"/>
                  </a:moveTo>
                  <a:lnTo>
                    <a:pt x="13462" y="1303782"/>
                  </a:lnTo>
                  <a:lnTo>
                    <a:pt x="13462" y="1291082"/>
                  </a:lnTo>
                  <a:lnTo>
                    <a:pt x="2837561" y="1291082"/>
                  </a:lnTo>
                  <a:lnTo>
                    <a:pt x="2837561" y="1303782"/>
                  </a:lnTo>
                  <a:lnTo>
                    <a:pt x="2830449" y="1314323"/>
                  </a:lnTo>
                  <a:lnTo>
                    <a:pt x="947166" y="24892"/>
                  </a:lnTo>
                  <a:lnTo>
                    <a:pt x="954405" y="14351"/>
                  </a:lnTo>
                  <a:lnTo>
                    <a:pt x="964692" y="21844"/>
                  </a:lnTo>
                  <a:lnTo>
                    <a:pt x="23749" y="1311275"/>
                  </a:lnTo>
                  <a:close/>
                </a:path>
              </a:pathLst>
            </a:custGeom>
            <a:solidFill>
              <a:srgbClr val="FF5589">
                <a:alpha val="63922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2862410">
            <a:off x="11973603" y="-1211610"/>
            <a:ext cx="1975601" cy="2670867"/>
            <a:chOff x="0" y="0"/>
            <a:chExt cx="2634134" cy="3561156"/>
          </a:xfrm>
        </p:grpSpPr>
        <p:sp>
          <p:nvSpPr>
            <p:cNvPr id="19" name="Freeform 19"/>
            <p:cNvSpPr/>
            <p:nvPr/>
          </p:nvSpPr>
          <p:spPr>
            <a:xfrm>
              <a:off x="-3556" y="-254"/>
              <a:ext cx="2641346" cy="3561461"/>
            </a:xfrm>
            <a:custGeom>
              <a:avLst/>
              <a:gdLst/>
              <a:ahLst/>
              <a:cxnLst/>
              <a:rect l="l" t="t" r="r" b="b"/>
              <a:pathLst>
                <a:path w="2641346" h="3561461">
                  <a:moveTo>
                    <a:pt x="7493" y="3468243"/>
                  </a:moveTo>
                  <a:lnTo>
                    <a:pt x="1215644" y="46863"/>
                  </a:lnTo>
                  <a:cubicBezTo>
                    <a:pt x="1225423" y="19177"/>
                    <a:pt x="1251458" y="508"/>
                    <a:pt x="1280795" y="254"/>
                  </a:cubicBezTo>
                  <a:cubicBezTo>
                    <a:pt x="1310132" y="0"/>
                    <a:pt x="1336548" y="18034"/>
                    <a:pt x="1346835" y="45466"/>
                  </a:cubicBezTo>
                  <a:lnTo>
                    <a:pt x="2633218" y="3466973"/>
                  </a:lnTo>
                  <a:cubicBezTo>
                    <a:pt x="2641346" y="3488436"/>
                    <a:pt x="2638298" y="3512439"/>
                    <a:pt x="2625217" y="3531362"/>
                  </a:cubicBezTo>
                  <a:cubicBezTo>
                    <a:pt x="2612136" y="3550285"/>
                    <a:pt x="2590673" y="3561461"/>
                    <a:pt x="2567813" y="3561461"/>
                  </a:cubicBezTo>
                  <a:lnTo>
                    <a:pt x="73406" y="3561461"/>
                  </a:lnTo>
                  <a:cubicBezTo>
                    <a:pt x="50673" y="3561461"/>
                    <a:pt x="29464" y="3550412"/>
                    <a:pt x="16383" y="3531997"/>
                  </a:cubicBezTo>
                  <a:cubicBezTo>
                    <a:pt x="3302" y="3513582"/>
                    <a:pt x="0" y="3489833"/>
                    <a:pt x="7493" y="3468370"/>
                  </a:cubicBezTo>
                  <a:moveTo>
                    <a:pt x="139192" y="3514852"/>
                  </a:moveTo>
                  <a:lnTo>
                    <a:pt x="73406" y="3491611"/>
                  </a:lnTo>
                  <a:lnTo>
                    <a:pt x="73406" y="3421761"/>
                  </a:lnTo>
                  <a:lnTo>
                    <a:pt x="2567813" y="3421761"/>
                  </a:lnTo>
                  <a:lnTo>
                    <a:pt x="2567813" y="3491611"/>
                  </a:lnTo>
                  <a:lnTo>
                    <a:pt x="2502408" y="3516249"/>
                  </a:lnTo>
                  <a:lnTo>
                    <a:pt x="1216025" y="94742"/>
                  </a:lnTo>
                  <a:lnTo>
                    <a:pt x="1281430" y="70104"/>
                  </a:lnTo>
                  <a:lnTo>
                    <a:pt x="1347343" y="93345"/>
                  </a:lnTo>
                  <a:lnTo>
                    <a:pt x="139319" y="3514852"/>
                  </a:lnTo>
                  <a:close/>
                </a:path>
              </a:pathLst>
            </a:custGeom>
            <a:solidFill>
              <a:srgbClr val="FF5589">
                <a:alpha val="95686"/>
              </a:srgbClr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4879774" y="6593813"/>
            <a:ext cx="5154364" cy="5503030"/>
          </a:xfrm>
          <a:custGeom>
            <a:avLst/>
            <a:gdLst/>
            <a:ahLst/>
            <a:cxnLst/>
            <a:rect l="l" t="t" r="r" b="b"/>
            <a:pathLst>
              <a:path w="5154364" h="5503030">
                <a:moveTo>
                  <a:pt x="0" y="0"/>
                </a:moveTo>
                <a:lnTo>
                  <a:pt x="5154364" y="0"/>
                </a:lnTo>
                <a:lnTo>
                  <a:pt x="5154364" y="5503030"/>
                </a:lnTo>
                <a:lnTo>
                  <a:pt x="0" y="5503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15390735" y="7151544"/>
            <a:ext cx="4132440" cy="4412496"/>
            <a:chOff x="0" y="0"/>
            <a:chExt cx="5509920" cy="58833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09895" cy="5911977"/>
            </a:xfrm>
            <a:custGeom>
              <a:avLst/>
              <a:gdLst/>
              <a:ahLst/>
              <a:cxnLst/>
              <a:rect l="l" t="t" r="r" b="b"/>
              <a:pathLst>
                <a:path w="5509895" h="5911977">
                  <a:moveTo>
                    <a:pt x="0" y="2944749"/>
                  </a:moveTo>
                  <a:cubicBezTo>
                    <a:pt x="1493647" y="2944749"/>
                    <a:pt x="2748661" y="1653667"/>
                    <a:pt x="2748661" y="90932"/>
                  </a:cubicBezTo>
                  <a:lnTo>
                    <a:pt x="2748661" y="0"/>
                  </a:lnTo>
                  <a:cubicBezTo>
                    <a:pt x="2748661" y="1562735"/>
                    <a:pt x="4016375" y="2950718"/>
                    <a:pt x="5509895" y="2950718"/>
                  </a:cubicBezTo>
                  <a:lnTo>
                    <a:pt x="5472049" y="2957068"/>
                  </a:lnTo>
                  <a:cubicBezTo>
                    <a:pt x="3978402" y="2957068"/>
                    <a:pt x="2832989" y="4297426"/>
                    <a:pt x="2832989" y="5860161"/>
                  </a:cubicBezTo>
                  <a:cubicBezTo>
                    <a:pt x="2831973" y="5911977"/>
                    <a:pt x="2781300" y="5831586"/>
                    <a:pt x="2780284" y="5883275"/>
                  </a:cubicBezTo>
                  <a:cubicBezTo>
                    <a:pt x="2780284" y="4320540"/>
                    <a:pt x="1499870" y="2945003"/>
                    <a:pt x="6350" y="2945003"/>
                  </a:cubicBezTo>
                  <a:lnTo>
                    <a:pt x="0" y="2944749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5041058" y="3719408"/>
            <a:ext cx="793974" cy="793974"/>
            <a:chOff x="0" y="0"/>
            <a:chExt cx="1058632" cy="10586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8672" cy="1058672"/>
            </a:xfrm>
            <a:custGeom>
              <a:avLst/>
              <a:gdLst/>
              <a:ahLst/>
              <a:cxnLst/>
              <a:rect l="l" t="t" r="r" b="b"/>
              <a:pathLst>
                <a:path w="1058672" h="1058672">
                  <a:moveTo>
                    <a:pt x="0" y="529336"/>
                  </a:moveTo>
                  <a:cubicBezTo>
                    <a:pt x="0" y="236982"/>
                    <a:pt x="236982" y="0"/>
                    <a:pt x="529336" y="0"/>
                  </a:cubicBezTo>
                  <a:cubicBezTo>
                    <a:pt x="821690" y="0"/>
                    <a:pt x="1058672" y="236982"/>
                    <a:pt x="1058672" y="529336"/>
                  </a:cubicBezTo>
                  <a:cubicBezTo>
                    <a:pt x="1058672" y="821690"/>
                    <a:pt x="821690" y="1058672"/>
                    <a:pt x="529336" y="1058672"/>
                  </a:cubicBezTo>
                  <a:cubicBezTo>
                    <a:pt x="236982" y="1058672"/>
                    <a:pt x="0" y="821690"/>
                    <a:pt x="0" y="52933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-896930" y="7515225"/>
            <a:ext cx="1943100" cy="1943100"/>
            <a:chOff x="0" y="0"/>
            <a:chExt cx="2590800" cy="259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90800" cy="2590800"/>
            </a:xfrm>
            <a:custGeom>
              <a:avLst/>
              <a:gdLst/>
              <a:ahLst/>
              <a:cxnLst/>
              <a:rect l="l" t="t" r="r" b="b"/>
              <a:pathLst>
                <a:path w="2590800" h="2590800">
                  <a:moveTo>
                    <a:pt x="0" y="1295400"/>
                  </a:moveTo>
                  <a:cubicBezTo>
                    <a:pt x="0" y="580009"/>
                    <a:pt x="580009" y="0"/>
                    <a:pt x="1295400" y="0"/>
                  </a:cubicBezTo>
                  <a:cubicBezTo>
                    <a:pt x="2010791" y="0"/>
                    <a:pt x="2590800" y="580009"/>
                    <a:pt x="2590800" y="1295400"/>
                  </a:cubicBezTo>
                  <a:cubicBezTo>
                    <a:pt x="2590800" y="2010791"/>
                    <a:pt x="2010791" y="2590800"/>
                    <a:pt x="1295400" y="2590800"/>
                  </a:cubicBezTo>
                  <a:cubicBezTo>
                    <a:pt x="580009" y="2590800"/>
                    <a:pt x="0" y="2010791"/>
                    <a:pt x="0" y="1295400"/>
                  </a:cubicBezTo>
                  <a:close/>
                </a:path>
              </a:pathLst>
            </a:custGeom>
            <a:gradFill rotWithShape="1">
              <a:gsLst>
                <a:gs pos="18000">
                  <a:srgbClr val="F1EFE7">
                    <a:alpha val="1000"/>
                  </a:srgbClr>
                </a:gs>
                <a:gs pos="52850">
                  <a:srgbClr val="DFDBCA">
                    <a:alpha val="68000"/>
                  </a:srgbClr>
                </a:gs>
                <a:gs pos="100000">
                  <a:srgbClr val="FFF2F6">
                    <a:alpha val="100000"/>
                  </a:srgbClr>
                </a:gs>
              </a:gsLst>
              <a:lin ang="7200000"/>
            </a:gradFill>
          </p:spPr>
        </p:sp>
      </p:grpSp>
      <p:grpSp>
        <p:nvGrpSpPr>
          <p:cNvPr id="27" name="Group 27"/>
          <p:cNvGrpSpPr/>
          <p:nvPr/>
        </p:nvGrpSpPr>
        <p:grpSpPr>
          <a:xfrm rot="365747">
            <a:off x="-2510726" y="8431810"/>
            <a:ext cx="1722689" cy="1061883"/>
            <a:chOff x="0" y="0"/>
            <a:chExt cx="2296918" cy="14158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96922" cy="1415796"/>
            </a:xfrm>
            <a:custGeom>
              <a:avLst/>
              <a:gdLst/>
              <a:ahLst/>
              <a:cxnLst/>
              <a:rect l="l" t="t" r="r" b="b"/>
              <a:pathLst>
                <a:path w="2296922" h="1415796">
                  <a:moveTo>
                    <a:pt x="15875" y="0"/>
                  </a:moveTo>
                  <a:lnTo>
                    <a:pt x="2281047" y="0"/>
                  </a:lnTo>
                  <a:cubicBezTo>
                    <a:pt x="2289810" y="0"/>
                    <a:pt x="2296922" y="7112"/>
                    <a:pt x="2296922" y="15875"/>
                  </a:cubicBezTo>
                  <a:lnTo>
                    <a:pt x="2296922" y="1399921"/>
                  </a:lnTo>
                  <a:cubicBezTo>
                    <a:pt x="2296922" y="1408684"/>
                    <a:pt x="2289810" y="1415796"/>
                    <a:pt x="2281047" y="1415796"/>
                  </a:cubicBezTo>
                  <a:lnTo>
                    <a:pt x="15875" y="1415796"/>
                  </a:lnTo>
                  <a:cubicBezTo>
                    <a:pt x="7112" y="1415796"/>
                    <a:pt x="0" y="1408684"/>
                    <a:pt x="0" y="1399921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99921"/>
                  </a:lnTo>
                  <a:lnTo>
                    <a:pt x="15875" y="1399921"/>
                  </a:lnTo>
                  <a:lnTo>
                    <a:pt x="15875" y="1384046"/>
                  </a:lnTo>
                  <a:lnTo>
                    <a:pt x="2281047" y="1384046"/>
                  </a:lnTo>
                  <a:lnTo>
                    <a:pt x="2281047" y="1399921"/>
                  </a:lnTo>
                  <a:lnTo>
                    <a:pt x="2265172" y="1399921"/>
                  </a:lnTo>
                  <a:lnTo>
                    <a:pt x="2265172" y="15875"/>
                  </a:lnTo>
                  <a:lnTo>
                    <a:pt x="2281047" y="15875"/>
                  </a:lnTo>
                  <a:lnTo>
                    <a:pt x="228104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540037"/>
            </a:solidFill>
          </p:spPr>
        </p:sp>
      </p:grpSp>
      <p:grpSp>
        <p:nvGrpSpPr>
          <p:cNvPr id="29" name="Group 29"/>
          <p:cNvGrpSpPr/>
          <p:nvPr/>
        </p:nvGrpSpPr>
        <p:grpSpPr>
          <a:xfrm rot="0">
            <a:off x="15729905" y="-1975662"/>
            <a:ext cx="1264761" cy="1264761"/>
            <a:chOff x="0" y="0"/>
            <a:chExt cx="1686348" cy="16863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86306" cy="1686306"/>
            </a:xfrm>
            <a:custGeom>
              <a:avLst/>
              <a:gdLst/>
              <a:ahLst/>
              <a:cxnLst/>
              <a:rect l="l" t="t" r="r" b="b"/>
              <a:pathLst>
                <a:path w="1686306" h="1686306">
                  <a:moveTo>
                    <a:pt x="0" y="843153"/>
                  </a:moveTo>
                  <a:cubicBezTo>
                    <a:pt x="0" y="377444"/>
                    <a:pt x="377444" y="0"/>
                    <a:pt x="843153" y="0"/>
                  </a:cubicBezTo>
                  <a:cubicBezTo>
                    <a:pt x="1308862" y="0"/>
                    <a:pt x="1686306" y="377444"/>
                    <a:pt x="1686306" y="843153"/>
                  </a:cubicBezTo>
                  <a:cubicBezTo>
                    <a:pt x="1686306" y="1308862"/>
                    <a:pt x="1308862" y="1686306"/>
                    <a:pt x="843153" y="1686306"/>
                  </a:cubicBezTo>
                  <a:cubicBezTo>
                    <a:pt x="377444" y="1686306"/>
                    <a:pt x="0" y="1308862"/>
                    <a:pt x="0" y="843153"/>
                  </a:cubicBezTo>
                  <a:close/>
                </a:path>
              </a:pathLst>
            </a:custGeom>
            <a:gradFill rotWithShape="1">
              <a:gsLst>
                <a:gs pos="18000">
                  <a:srgbClr val="F1EFE7">
                    <a:alpha val="1000"/>
                  </a:srgbClr>
                </a:gs>
                <a:gs pos="52850">
                  <a:srgbClr val="DFDBCA">
                    <a:alpha val="68000"/>
                  </a:srgbClr>
                </a:gs>
                <a:gs pos="100000">
                  <a:srgbClr val="FFF2F6">
                    <a:alpha val="100000"/>
                  </a:srgbClr>
                </a:gs>
              </a:gsLst>
              <a:lin ang="7200000"/>
            </a:gradFill>
          </p:spPr>
        </p:sp>
      </p:grpSp>
      <p:grpSp>
        <p:nvGrpSpPr>
          <p:cNvPr id="31" name="Group 31"/>
          <p:cNvGrpSpPr/>
          <p:nvPr/>
        </p:nvGrpSpPr>
        <p:grpSpPr>
          <a:xfrm rot="584818">
            <a:off x="17637252" y="377020"/>
            <a:ext cx="401385" cy="394185"/>
            <a:chOff x="0" y="0"/>
            <a:chExt cx="535180" cy="5255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5178" cy="525526"/>
            </a:xfrm>
            <a:custGeom>
              <a:avLst/>
              <a:gdLst/>
              <a:ahLst/>
              <a:cxnLst/>
              <a:rect l="l" t="t" r="r" b="b"/>
              <a:pathLst>
                <a:path w="535178" h="525526">
                  <a:moveTo>
                    <a:pt x="0" y="262763"/>
                  </a:moveTo>
                  <a:cubicBezTo>
                    <a:pt x="0" y="117602"/>
                    <a:pt x="119761" y="0"/>
                    <a:pt x="267589" y="0"/>
                  </a:cubicBezTo>
                  <a:cubicBezTo>
                    <a:pt x="415417" y="0"/>
                    <a:pt x="535178" y="117602"/>
                    <a:pt x="535178" y="262763"/>
                  </a:cubicBezTo>
                  <a:cubicBezTo>
                    <a:pt x="535178" y="407924"/>
                    <a:pt x="415417" y="525526"/>
                    <a:pt x="267589" y="525526"/>
                  </a:cubicBezTo>
                  <a:cubicBezTo>
                    <a:pt x="119761" y="525526"/>
                    <a:pt x="0" y="407924"/>
                    <a:pt x="0" y="262763"/>
                  </a:cubicBezTo>
                  <a:close/>
                </a:path>
              </a:pathLst>
            </a:custGeom>
            <a:gradFill rotWithShape="1">
              <a:gsLst>
                <a:gs pos="48000">
                  <a:srgbClr val="37969B">
                    <a:alpha val="0"/>
                  </a:srgbClr>
                </a:gs>
                <a:gs pos="100000">
                  <a:srgbClr val="33979C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sp>
        <p:nvSpPr>
          <p:cNvPr id="33" name="Freeform 33"/>
          <p:cNvSpPr/>
          <p:nvPr/>
        </p:nvSpPr>
        <p:spPr>
          <a:xfrm>
            <a:off x="17718510" y="974880"/>
            <a:ext cx="228597" cy="1169763"/>
          </a:xfrm>
          <a:custGeom>
            <a:avLst/>
            <a:gdLst/>
            <a:ahLst/>
            <a:cxnLst/>
            <a:rect l="l" t="t" r="r" b="b"/>
            <a:pathLst>
              <a:path w="228597" h="1169763">
                <a:moveTo>
                  <a:pt x="0" y="0"/>
                </a:moveTo>
                <a:lnTo>
                  <a:pt x="228597" y="0"/>
                </a:lnTo>
                <a:lnTo>
                  <a:pt x="228597" y="1169763"/>
                </a:lnTo>
                <a:lnTo>
                  <a:pt x="0" y="1169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 rot="0">
            <a:off x="6498685" y="7484944"/>
            <a:ext cx="6991635" cy="6991635"/>
            <a:chOff x="0" y="0"/>
            <a:chExt cx="9322180" cy="932218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322181" cy="9322181"/>
            </a:xfrm>
            <a:custGeom>
              <a:avLst/>
              <a:gdLst/>
              <a:ahLst/>
              <a:cxnLst/>
              <a:rect l="l" t="t" r="r" b="b"/>
              <a:pathLst>
                <a:path w="9322181" h="9322181">
                  <a:moveTo>
                    <a:pt x="0" y="4661027"/>
                  </a:moveTo>
                  <a:cubicBezTo>
                    <a:pt x="0" y="2086864"/>
                    <a:pt x="2086864" y="0"/>
                    <a:pt x="4661027" y="0"/>
                  </a:cubicBezTo>
                  <a:cubicBezTo>
                    <a:pt x="7235190" y="0"/>
                    <a:pt x="9322181" y="2086864"/>
                    <a:pt x="9322181" y="4661027"/>
                  </a:cubicBezTo>
                  <a:cubicBezTo>
                    <a:pt x="9322181" y="7235190"/>
                    <a:pt x="7235317" y="9322181"/>
                    <a:pt x="4661027" y="9322181"/>
                  </a:cubicBezTo>
                  <a:cubicBezTo>
                    <a:pt x="2086737" y="9322181"/>
                    <a:pt x="0" y="7235317"/>
                    <a:pt x="0" y="466102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36" name="Group 36"/>
          <p:cNvGrpSpPr/>
          <p:nvPr/>
        </p:nvGrpSpPr>
        <p:grpSpPr>
          <a:xfrm rot="0">
            <a:off x="-1498010" y="1679153"/>
            <a:ext cx="2530296" cy="2530296"/>
            <a:chOff x="0" y="0"/>
            <a:chExt cx="3373728" cy="337372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373755" cy="3373755"/>
            </a:xfrm>
            <a:custGeom>
              <a:avLst/>
              <a:gdLst/>
              <a:ahLst/>
              <a:cxnLst/>
              <a:rect l="l" t="t" r="r" b="b"/>
              <a:pathLst>
                <a:path w="3373755" h="3373755">
                  <a:moveTo>
                    <a:pt x="0" y="1686814"/>
                  </a:moveTo>
                  <a:cubicBezTo>
                    <a:pt x="0" y="755269"/>
                    <a:pt x="755269" y="0"/>
                    <a:pt x="1686814" y="0"/>
                  </a:cubicBezTo>
                  <a:cubicBezTo>
                    <a:pt x="2618359" y="0"/>
                    <a:pt x="3373755" y="755269"/>
                    <a:pt x="3373755" y="1686814"/>
                  </a:cubicBezTo>
                  <a:cubicBezTo>
                    <a:pt x="3373755" y="2618359"/>
                    <a:pt x="2618486" y="3373755"/>
                    <a:pt x="1686814" y="3373755"/>
                  </a:cubicBezTo>
                  <a:cubicBezTo>
                    <a:pt x="755142" y="3373755"/>
                    <a:pt x="0" y="2618486"/>
                    <a:pt x="0" y="16868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38" name="Freeform 38"/>
          <p:cNvSpPr/>
          <p:nvPr/>
        </p:nvSpPr>
        <p:spPr>
          <a:xfrm>
            <a:off x="1787581" y="2489656"/>
            <a:ext cx="3253477" cy="3253477"/>
          </a:xfrm>
          <a:custGeom>
            <a:avLst/>
            <a:gdLst/>
            <a:ahLst/>
            <a:cxnLst/>
            <a:rect l="l" t="t" r="r" b="b"/>
            <a:pathLst>
              <a:path w="3253477" h="3253477">
                <a:moveTo>
                  <a:pt x="0" y="0"/>
                </a:moveTo>
                <a:lnTo>
                  <a:pt x="3253476" y="0"/>
                </a:lnTo>
                <a:lnTo>
                  <a:pt x="3253476" y="3253477"/>
                </a:lnTo>
                <a:lnTo>
                  <a:pt x="0" y="3253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74621" y="5534896"/>
            <a:ext cx="3594276" cy="3594276"/>
          </a:xfrm>
          <a:custGeom>
            <a:avLst/>
            <a:gdLst/>
            <a:ahLst/>
            <a:cxnLst/>
            <a:rect l="l" t="t" r="r" b="b"/>
            <a:pathLst>
              <a:path w="3594276" h="3594276">
                <a:moveTo>
                  <a:pt x="0" y="0"/>
                </a:moveTo>
                <a:lnTo>
                  <a:pt x="3594275" y="0"/>
                </a:lnTo>
                <a:lnTo>
                  <a:pt x="3594275" y="3594276"/>
                </a:lnTo>
                <a:lnTo>
                  <a:pt x="0" y="35942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4392936" y="7484944"/>
            <a:ext cx="2915105" cy="2915105"/>
          </a:xfrm>
          <a:custGeom>
            <a:avLst/>
            <a:gdLst/>
            <a:ahLst/>
            <a:cxnLst/>
            <a:rect l="l" t="t" r="r" b="b"/>
            <a:pathLst>
              <a:path w="2915105" h="2915105">
                <a:moveTo>
                  <a:pt x="0" y="0"/>
                </a:moveTo>
                <a:lnTo>
                  <a:pt x="2915105" y="0"/>
                </a:lnTo>
                <a:lnTo>
                  <a:pt x="2915105" y="2915105"/>
                </a:lnTo>
                <a:lnTo>
                  <a:pt x="0" y="29151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2940575" y="1217333"/>
            <a:ext cx="3346757" cy="3296048"/>
          </a:xfrm>
          <a:custGeom>
            <a:avLst/>
            <a:gdLst/>
            <a:ahLst/>
            <a:cxnLst/>
            <a:rect l="l" t="t" r="r" b="b"/>
            <a:pathLst>
              <a:path w="3346757" h="3296048">
                <a:moveTo>
                  <a:pt x="0" y="0"/>
                </a:moveTo>
                <a:lnTo>
                  <a:pt x="3346757" y="0"/>
                </a:lnTo>
                <a:lnTo>
                  <a:pt x="3346757" y="3296049"/>
                </a:lnTo>
                <a:lnTo>
                  <a:pt x="0" y="32960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4879774" y="4116395"/>
            <a:ext cx="3215639" cy="3215639"/>
          </a:xfrm>
          <a:custGeom>
            <a:avLst/>
            <a:gdLst/>
            <a:ahLst/>
            <a:cxnLst/>
            <a:rect l="l" t="t" r="r" b="b"/>
            <a:pathLst>
              <a:path w="3215639" h="3215639">
                <a:moveTo>
                  <a:pt x="0" y="0"/>
                </a:moveTo>
                <a:lnTo>
                  <a:pt x="3215639" y="0"/>
                </a:lnTo>
                <a:lnTo>
                  <a:pt x="3215639" y="3215639"/>
                </a:lnTo>
                <a:lnTo>
                  <a:pt x="0" y="3215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1500414" y="5488146"/>
            <a:ext cx="4391103" cy="4391103"/>
          </a:xfrm>
          <a:custGeom>
            <a:avLst/>
            <a:gdLst/>
            <a:ahLst/>
            <a:cxnLst/>
            <a:rect l="l" t="t" r="r" b="b"/>
            <a:pathLst>
              <a:path w="4391103" h="4391103">
                <a:moveTo>
                  <a:pt x="0" y="0"/>
                </a:moveTo>
                <a:lnTo>
                  <a:pt x="4391103" y="0"/>
                </a:lnTo>
                <a:lnTo>
                  <a:pt x="4391103" y="4391103"/>
                </a:lnTo>
                <a:lnTo>
                  <a:pt x="0" y="43911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7943939" y="768547"/>
            <a:ext cx="2400122" cy="2363478"/>
          </a:xfrm>
          <a:custGeom>
            <a:avLst/>
            <a:gdLst/>
            <a:ahLst/>
            <a:cxnLst/>
            <a:rect l="l" t="t" r="r" b="b"/>
            <a:pathLst>
              <a:path w="2400122" h="2363478">
                <a:moveTo>
                  <a:pt x="0" y="0"/>
                </a:moveTo>
                <a:lnTo>
                  <a:pt x="2400122" y="0"/>
                </a:lnTo>
                <a:lnTo>
                  <a:pt x="2400122" y="2363478"/>
                </a:lnTo>
                <a:lnTo>
                  <a:pt x="0" y="23634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825530" y="301822"/>
            <a:ext cx="7482840" cy="273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6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游戏核心机制</a:t>
            </a:r>
            <a:endParaRPr lang="en-US" sz="6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l">
              <a:lnSpc>
                <a:spcPts val="10800"/>
              </a:lnSpc>
            </a:pPr>
          </a:p>
        </p:txBody>
      </p:sp>
      <p:sp>
        <p:nvSpPr>
          <p:cNvPr id="46" name="TextBox 46"/>
          <p:cNvSpPr txBox="1"/>
          <p:nvPr/>
        </p:nvSpPr>
        <p:spPr>
          <a:xfrm>
            <a:off x="1502362" y="1667431"/>
            <a:ext cx="5551170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PART 2.  事件</a:t>
            </a:r>
            <a:endParaRPr lang="en-US" sz="42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</a:p>
        </p:txBody>
      </p:sp>
      <p:sp>
        <p:nvSpPr>
          <p:cNvPr id="47" name="TextBox 47"/>
          <p:cNvSpPr txBox="1"/>
          <p:nvPr/>
        </p:nvSpPr>
        <p:spPr>
          <a:xfrm>
            <a:off x="2493270" y="4921448"/>
            <a:ext cx="184209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1E2D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怪物凝视</a:t>
            </a:r>
            <a:endParaRPr lang="en-US" sz="3000">
              <a:solidFill>
                <a:srgbClr val="FF1E2D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264323" y="8553450"/>
            <a:ext cx="184209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B00A4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噪音</a:t>
            </a:r>
            <a:endParaRPr lang="en-US" sz="3000">
              <a:solidFill>
                <a:srgbClr val="FB00A4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3595946" y="9402999"/>
            <a:ext cx="184209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BF38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打雷了！</a:t>
            </a:r>
            <a:endParaRPr lang="en-US" sz="3000">
              <a:solidFill>
                <a:srgbClr val="FFBF38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2940575" y="9402999"/>
            <a:ext cx="184209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FF914D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安神香</a:t>
            </a:r>
            <a:endParaRPr lang="en-US" sz="3000">
              <a:solidFill>
                <a:srgbClr val="FF914D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5390735" y="6903894"/>
            <a:ext cx="184209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00BF63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蚊子骚扰</a:t>
            </a:r>
            <a:endParaRPr lang="en-US" sz="3000">
              <a:solidFill>
                <a:srgbClr val="00BF63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3695965" y="4265731"/>
            <a:ext cx="184209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0CC0DF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舒缓音乐</a:t>
            </a:r>
            <a:endParaRPr lang="en-US" sz="3000">
              <a:solidFill>
                <a:srgbClr val="0CC0DF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9658315" y="1784806"/>
            <a:ext cx="1842099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0097B2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下雨天</a:t>
            </a:r>
            <a:endParaRPr lang="en-US" sz="3000">
              <a:solidFill>
                <a:srgbClr val="0097B2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064"/>
            <a:ext cx="18288000" cy="10319128"/>
          </a:xfrm>
          <a:custGeom>
            <a:avLst/>
            <a:gdLst/>
            <a:ahLst/>
            <a:cxnLst/>
            <a:rect l="l" t="t" r="r" b="b"/>
            <a:pathLst>
              <a:path w="18288000" h="10319128">
                <a:moveTo>
                  <a:pt x="0" y="0"/>
                </a:moveTo>
                <a:lnTo>
                  <a:pt x="18288000" y="0"/>
                </a:lnTo>
                <a:lnTo>
                  <a:pt x="18288000" y="10319128"/>
                </a:lnTo>
                <a:lnTo>
                  <a:pt x="0" y="1031912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187" r="-2187"/>
            </a:stretch>
          </a:blipFill>
        </p:spPr>
      </p:sp>
      <p:grpSp>
        <p:nvGrpSpPr>
          <p:cNvPr id="34" name="Group 34"/>
          <p:cNvGrpSpPr/>
          <p:nvPr/>
        </p:nvGrpSpPr>
        <p:grpSpPr>
          <a:xfrm rot="0">
            <a:off x="6498685" y="7484944"/>
            <a:ext cx="6991635" cy="6991635"/>
            <a:chOff x="0" y="0"/>
            <a:chExt cx="9322180" cy="932218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322181" cy="9322181"/>
            </a:xfrm>
            <a:custGeom>
              <a:avLst/>
              <a:gdLst/>
              <a:ahLst/>
              <a:cxnLst/>
              <a:rect l="l" t="t" r="r" b="b"/>
              <a:pathLst>
                <a:path w="9322181" h="9322181">
                  <a:moveTo>
                    <a:pt x="0" y="4661027"/>
                  </a:moveTo>
                  <a:cubicBezTo>
                    <a:pt x="0" y="2086864"/>
                    <a:pt x="2086864" y="0"/>
                    <a:pt x="4661027" y="0"/>
                  </a:cubicBezTo>
                  <a:cubicBezTo>
                    <a:pt x="7235190" y="0"/>
                    <a:pt x="9322181" y="2086864"/>
                    <a:pt x="9322181" y="4661027"/>
                  </a:cubicBezTo>
                  <a:cubicBezTo>
                    <a:pt x="9322181" y="7235190"/>
                    <a:pt x="7235317" y="9322181"/>
                    <a:pt x="4661027" y="9322181"/>
                  </a:cubicBezTo>
                  <a:cubicBezTo>
                    <a:pt x="2086737" y="9322181"/>
                    <a:pt x="0" y="7235317"/>
                    <a:pt x="0" y="466102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3" name="Freeform 3"/>
          <p:cNvSpPr/>
          <p:nvPr/>
        </p:nvSpPr>
        <p:spPr>
          <a:xfrm>
            <a:off x="1397632" y="4004986"/>
            <a:ext cx="7686960" cy="4957766"/>
          </a:xfrm>
          <a:custGeom>
            <a:avLst/>
            <a:gdLst/>
            <a:ahLst/>
            <a:cxnLst/>
            <a:rect l="l" t="t" r="r" b="b"/>
            <a:pathLst>
              <a:path w="7686960" h="4957766">
                <a:moveTo>
                  <a:pt x="0" y="0"/>
                </a:moveTo>
                <a:lnTo>
                  <a:pt x="7686960" y="0"/>
                </a:lnTo>
                <a:lnTo>
                  <a:pt x="7686960" y="4957765"/>
                </a:lnTo>
                <a:lnTo>
                  <a:pt x="0" y="4957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625" r="-89625"/>
            </a:stretch>
          </a:blipFill>
          <a:ln w="152400" cap="sq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lgDash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752601" y="4152677"/>
            <a:ext cx="6993534" cy="553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 玩家除了闯关之外，还需要去梦境各地收集道具：有</a:t>
            </a: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眼药水，薄荷糖，闹钟一类的清醒道具；也有安眠药，玩偶，沙漏这一类的催眠道具</a:t>
            </a:r>
            <a:r>
              <a:rPr lang="zh-CN" alt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。</a:t>
            </a: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玩家可以利用道具来控制自己的清醒值，以防梦境消散。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（快睡着了并且没有道具了，也可以找怪物刺激一下～）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just">
              <a:lnSpc>
                <a:spcPts val="5400"/>
              </a:lnSpc>
            </a:pPr>
          </a:p>
        </p:txBody>
      </p:sp>
      <p:grpSp>
        <p:nvGrpSpPr>
          <p:cNvPr id="5" name="Group 5"/>
          <p:cNvGrpSpPr/>
          <p:nvPr/>
        </p:nvGrpSpPr>
        <p:grpSpPr>
          <a:xfrm rot="0">
            <a:off x="5136632" y="399128"/>
            <a:ext cx="208962" cy="208959"/>
            <a:chOff x="0" y="0"/>
            <a:chExt cx="278616" cy="2786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0"/>
                  </a:moveTo>
                  <a:lnTo>
                    <a:pt x="278638" y="0"/>
                  </a:lnTo>
                  <a:lnTo>
                    <a:pt x="278638" y="278638"/>
                  </a:lnTo>
                  <a:lnTo>
                    <a:pt x="0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4380066" y="399128"/>
            <a:ext cx="242394" cy="208959"/>
            <a:chOff x="0" y="0"/>
            <a:chExt cx="323192" cy="2786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3215" cy="278638"/>
            </a:xfrm>
            <a:custGeom>
              <a:avLst/>
              <a:gdLst/>
              <a:ahLst/>
              <a:cxnLst/>
              <a:rect l="l" t="t" r="r" b="b"/>
              <a:pathLst>
                <a:path w="323215" h="278638">
                  <a:moveTo>
                    <a:pt x="0" y="278638"/>
                  </a:moveTo>
                  <a:lnTo>
                    <a:pt x="161544" y="0"/>
                  </a:lnTo>
                  <a:lnTo>
                    <a:pt x="323215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4777198" y="399128"/>
            <a:ext cx="208962" cy="208959"/>
            <a:chOff x="0" y="0"/>
            <a:chExt cx="278616" cy="2786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139319"/>
                  </a:moveTo>
                  <a:cubicBezTo>
                    <a:pt x="0" y="62357"/>
                    <a:pt x="62357" y="0"/>
                    <a:pt x="139319" y="0"/>
                  </a:cubicBezTo>
                  <a:cubicBezTo>
                    <a:pt x="216281" y="0"/>
                    <a:pt x="278638" y="62357"/>
                    <a:pt x="278638" y="139319"/>
                  </a:cubicBezTo>
                  <a:cubicBezTo>
                    <a:pt x="278638" y="216281"/>
                    <a:pt x="216281" y="278638"/>
                    <a:pt x="139319" y="278638"/>
                  </a:cubicBezTo>
                  <a:cubicBezTo>
                    <a:pt x="62357" y="278638"/>
                    <a:pt x="0" y="216281"/>
                    <a:pt x="0" y="139319"/>
                  </a:cubicBezTo>
                  <a:close/>
                </a:path>
              </a:pathLst>
            </a:custGeom>
            <a:solidFill>
              <a:srgbClr val="AEA281"/>
            </a:solidFill>
          </p:spPr>
        </p:sp>
      </p:grpSp>
      <p:sp>
        <p:nvSpPr>
          <p:cNvPr id="11" name="AutoShape 11"/>
          <p:cNvSpPr/>
          <p:nvPr/>
        </p:nvSpPr>
        <p:spPr>
          <a:xfrm rot="72613">
            <a:off x="8650731" y="503607"/>
            <a:ext cx="676463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12519">
            <a:off x="9772605" y="503607"/>
            <a:ext cx="392337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194248">
            <a:off x="9441180" y="503607"/>
            <a:ext cx="252990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0">
            <a:off x="617988" y="6388262"/>
            <a:ext cx="646335" cy="635664"/>
            <a:chOff x="0" y="0"/>
            <a:chExt cx="861780" cy="8475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1822" cy="847598"/>
            </a:xfrm>
            <a:custGeom>
              <a:avLst/>
              <a:gdLst/>
              <a:ahLst/>
              <a:cxnLst/>
              <a:rect l="l" t="t" r="r" b="b"/>
              <a:pathLst>
                <a:path w="861822" h="847598">
                  <a:moveTo>
                    <a:pt x="0" y="423799"/>
                  </a:moveTo>
                  <a:cubicBezTo>
                    <a:pt x="0" y="189738"/>
                    <a:pt x="192913" y="0"/>
                    <a:pt x="430911" y="0"/>
                  </a:cubicBezTo>
                  <a:cubicBezTo>
                    <a:pt x="668909" y="0"/>
                    <a:pt x="861822" y="189738"/>
                    <a:pt x="861822" y="423799"/>
                  </a:cubicBezTo>
                  <a:cubicBezTo>
                    <a:pt x="861822" y="657860"/>
                    <a:pt x="668909" y="847598"/>
                    <a:pt x="430911" y="847598"/>
                  </a:cubicBezTo>
                  <a:cubicBezTo>
                    <a:pt x="192913" y="847598"/>
                    <a:pt x="0" y="657860"/>
                    <a:pt x="0" y="423799"/>
                  </a:cubicBezTo>
                  <a:close/>
                </a:path>
              </a:pathLst>
            </a:custGeom>
            <a:gradFill rotWithShape="1">
              <a:gsLst>
                <a:gs pos="28000">
                  <a:srgbClr val="EB7B15">
                    <a:alpha val="100000"/>
                  </a:srgbClr>
                </a:gs>
                <a:gs pos="57232">
                  <a:srgbClr val="F8A446">
                    <a:alpha val="100000"/>
                  </a:srgbClr>
                </a:gs>
                <a:gs pos="100000">
                  <a:srgbClr val="F7A835">
                    <a:alpha val="0"/>
                  </a:srgbClr>
                </a:gs>
              </a:gsLst>
              <a:lin ang="0"/>
            </a:gradFill>
          </p:spPr>
        </p:sp>
      </p:grpSp>
      <p:grpSp>
        <p:nvGrpSpPr>
          <p:cNvPr id="16" name="Group 16"/>
          <p:cNvGrpSpPr/>
          <p:nvPr/>
        </p:nvGrpSpPr>
        <p:grpSpPr>
          <a:xfrm rot="6240730">
            <a:off x="-541388" y="2109225"/>
            <a:ext cx="2137137" cy="986168"/>
            <a:chOff x="0" y="0"/>
            <a:chExt cx="2849516" cy="1314890"/>
          </a:xfrm>
        </p:grpSpPr>
        <p:sp>
          <p:nvSpPr>
            <p:cNvPr id="17" name="Freeform 17"/>
            <p:cNvSpPr/>
            <p:nvPr/>
          </p:nvSpPr>
          <p:spPr>
            <a:xfrm>
              <a:off x="-762" y="-1651"/>
              <a:ext cx="2851404" cy="1316482"/>
            </a:xfrm>
            <a:custGeom>
              <a:avLst/>
              <a:gdLst/>
              <a:ahLst/>
              <a:cxnLst/>
              <a:rect l="l" t="t" r="r" b="b"/>
              <a:pathLst>
                <a:path w="2851404" h="1316482">
                  <a:moveTo>
                    <a:pt x="3175" y="1296416"/>
                  </a:moveTo>
                  <a:lnTo>
                    <a:pt x="944118" y="6858"/>
                  </a:lnTo>
                  <a:cubicBezTo>
                    <a:pt x="948182" y="1270"/>
                    <a:pt x="955929" y="0"/>
                    <a:pt x="961517" y="3810"/>
                  </a:cubicBezTo>
                  <a:lnTo>
                    <a:pt x="2844800" y="1293368"/>
                  </a:lnTo>
                  <a:cubicBezTo>
                    <a:pt x="2849372" y="1296543"/>
                    <a:pt x="2851404" y="1302258"/>
                    <a:pt x="2849753" y="1307592"/>
                  </a:cubicBezTo>
                  <a:cubicBezTo>
                    <a:pt x="2848102" y="1312926"/>
                    <a:pt x="2843149" y="1316482"/>
                    <a:pt x="2837561" y="1316482"/>
                  </a:cubicBezTo>
                  <a:lnTo>
                    <a:pt x="13462" y="1316482"/>
                  </a:lnTo>
                  <a:cubicBezTo>
                    <a:pt x="8636" y="1316482"/>
                    <a:pt x="4318" y="1313815"/>
                    <a:pt x="2159" y="1309497"/>
                  </a:cubicBezTo>
                  <a:cubicBezTo>
                    <a:pt x="0" y="1305179"/>
                    <a:pt x="381" y="1300099"/>
                    <a:pt x="3175" y="1296289"/>
                  </a:cubicBezTo>
                  <a:moveTo>
                    <a:pt x="23749" y="1311275"/>
                  </a:moveTo>
                  <a:lnTo>
                    <a:pt x="13462" y="1303782"/>
                  </a:lnTo>
                  <a:lnTo>
                    <a:pt x="13462" y="1291082"/>
                  </a:lnTo>
                  <a:lnTo>
                    <a:pt x="2837561" y="1291082"/>
                  </a:lnTo>
                  <a:lnTo>
                    <a:pt x="2837561" y="1303782"/>
                  </a:lnTo>
                  <a:lnTo>
                    <a:pt x="2830449" y="1314323"/>
                  </a:lnTo>
                  <a:lnTo>
                    <a:pt x="947166" y="24892"/>
                  </a:lnTo>
                  <a:lnTo>
                    <a:pt x="954405" y="14351"/>
                  </a:lnTo>
                  <a:lnTo>
                    <a:pt x="964692" y="21844"/>
                  </a:lnTo>
                  <a:lnTo>
                    <a:pt x="23749" y="1311275"/>
                  </a:lnTo>
                  <a:close/>
                </a:path>
              </a:pathLst>
            </a:custGeom>
            <a:solidFill>
              <a:srgbClr val="FF5589">
                <a:alpha val="63922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2862410">
            <a:off x="11973603" y="-1211610"/>
            <a:ext cx="1975601" cy="2670867"/>
            <a:chOff x="0" y="0"/>
            <a:chExt cx="2634134" cy="3561156"/>
          </a:xfrm>
        </p:grpSpPr>
        <p:sp>
          <p:nvSpPr>
            <p:cNvPr id="19" name="Freeform 19"/>
            <p:cNvSpPr/>
            <p:nvPr/>
          </p:nvSpPr>
          <p:spPr>
            <a:xfrm>
              <a:off x="-3556" y="-254"/>
              <a:ext cx="2641346" cy="3561461"/>
            </a:xfrm>
            <a:custGeom>
              <a:avLst/>
              <a:gdLst/>
              <a:ahLst/>
              <a:cxnLst/>
              <a:rect l="l" t="t" r="r" b="b"/>
              <a:pathLst>
                <a:path w="2641346" h="3561461">
                  <a:moveTo>
                    <a:pt x="7493" y="3468243"/>
                  </a:moveTo>
                  <a:lnTo>
                    <a:pt x="1215644" y="46863"/>
                  </a:lnTo>
                  <a:cubicBezTo>
                    <a:pt x="1225423" y="19177"/>
                    <a:pt x="1251458" y="508"/>
                    <a:pt x="1280795" y="254"/>
                  </a:cubicBezTo>
                  <a:cubicBezTo>
                    <a:pt x="1310132" y="0"/>
                    <a:pt x="1336548" y="18034"/>
                    <a:pt x="1346835" y="45466"/>
                  </a:cubicBezTo>
                  <a:lnTo>
                    <a:pt x="2633218" y="3466973"/>
                  </a:lnTo>
                  <a:cubicBezTo>
                    <a:pt x="2641346" y="3488436"/>
                    <a:pt x="2638298" y="3512439"/>
                    <a:pt x="2625217" y="3531362"/>
                  </a:cubicBezTo>
                  <a:cubicBezTo>
                    <a:pt x="2612136" y="3550285"/>
                    <a:pt x="2590673" y="3561461"/>
                    <a:pt x="2567813" y="3561461"/>
                  </a:cubicBezTo>
                  <a:lnTo>
                    <a:pt x="73406" y="3561461"/>
                  </a:lnTo>
                  <a:cubicBezTo>
                    <a:pt x="50673" y="3561461"/>
                    <a:pt x="29464" y="3550412"/>
                    <a:pt x="16383" y="3531997"/>
                  </a:cubicBezTo>
                  <a:cubicBezTo>
                    <a:pt x="3302" y="3513582"/>
                    <a:pt x="0" y="3489833"/>
                    <a:pt x="7493" y="3468370"/>
                  </a:cubicBezTo>
                  <a:moveTo>
                    <a:pt x="139192" y="3514852"/>
                  </a:moveTo>
                  <a:lnTo>
                    <a:pt x="73406" y="3491611"/>
                  </a:lnTo>
                  <a:lnTo>
                    <a:pt x="73406" y="3421761"/>
                  </a:lnTo>
                  <a:lnTo>
                    <a:pt x="2567813" y="3421761"/>
                  </a:lnTo>
                  <a:lnTo>
                    <a:pt x="2567813" y="3491611"/>
                  </a:lnTo>
                  <a:lnTo>
                    <a:pt x="2502408" y="3516249"/>
                  </a:lnTo>
                  <a:lnTo>
                    <a:pt x="1216025" y="94742"/>
                  </a:lnTo>
                  <a:lnTo>
                    <a:pt x="1281430" y="70104"/>
                  </a:lnTo>
                  <a:lnTo>
                    <a:pt x="1347343" y="93345"/>
                  </a:lnTo>
                  <a:lnTo>
                    <a:pt x="139319" y="3514852"/>
                  </a:lnTo>
                  <a:close/>
                </a:path>
              </a:pathLst>
            </a:custGeom>
            <a:solidFill>
              <a:srgbClr val="FF5589">
                <a:alpha val="95686"/>
              </a:srgbClr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4879774" y="6593813"/>
            <a:ext cx="5154364" cy="5503030"/>
          </a:xfrm>
          <a:custGeom>
            <a:avLst/>
            <a:gdLst/>
            <a:ahLst/>
            <a:cxnLst/>
            <a:rect l="l" t="t" r="r" b="b"/>
            <a:pathLst>
              <a:path w="5154364" h="5503030">
                <a:moveTo>
                  <a:pt x="0" y="0"/>
                </a:moveTo>
                <a:lnTo>
                  <a:pt x="5154364" y="0"/>
                </a:lnTo>
                <a:lnTo>
                  <a:pt x="5154364" y="5503030"/>
                </a:lnTo>
                <a:lnTo>
                  <a:pt x="0" y="5503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0">
            <a:off x="15390735" y="7151544"/>
            <a:ext cx="4132440" cy="4412496"/>
            <a:chOff x="0" y="0"/>
            <a:chExt cx="5509920" cy="58833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09895" cy="5911977"/>
            </a:xfrm>
            <a:custGeom>
              <a:avLst/>
              <a:gdLst/>
              <a:ahLst/>
              <a:cxnLst/>
              <a:rect l="l" t="t" r="r" b="b"/>
              <a:pathLst>
                <a:path w="5509895" h="5911977">
                  <a:moveTo>
                    <a:pt x="0" y="2944749"/>
                  </a:moveTo>
                  <a:cubicBezTo>
                    <a:pt x="1493647" y="2944749"/>
                    <a:pt x="2748661" y="1653667"/>
                    <a:pt x="2748661" y="90932"/>
                  </a:cubicBezTo>
                  <a:lnTo>
                    <a:pt x="2748661" y="0"/>
                  </a:lnTo>
                  <a:cubicBezTo>
                    <a:pt x="2748661" y="1562735"/>
                    <a:pt x="4016375" y="2950718"/>
                    <a:pt x="5509895" y="2950718"/>
                  </a:cubicBezTo>
                  <a:lnTo>
                    <a:pt x="5472049" y="2957068"/>
                  </a:lnTo>
                  <a:cubicBezTo>
                    <a:pt x="3978402" y="2957068"/>
                    <a:pt x="2832989" y="4297426"/>
                    <a:pt x="2832989" y="5860161"/>
                  </a:cubicBezTo>
                  <a:cubicBezTo>
                    <a:pt x="2831973" y="5911977"/>
                    <a:pt x="2781300" y="5831586"/>
                    <a:pt x="2780284" y="5883275"/>
                  </a:cubicBezTo>
                  <a:cubicBezTo>
                    <a:pt x="2780284" y="4320540"/>
                    <a:pt x="1499870" y="2945003"/>
                    <a:pt x="6350" y="2945003"/>
                  </a:cubicBezTo>
                  <a:lnTo>
                    <a:pt x="0" y="2944749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5041058" y="3719408"/>
            <a:ext cx="793974" cy="793974"/>
            <a:chOff x="0" y="0"/>
            <a:chExt cx="1058632" cy="10586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8672" cy="1058672"/>
            </a:xfrm>
            <a:custGeom>
              <a:avLst/>
              <a:gdLst/>
              <a:ahLst/>
              <a:cxnLst/>
              <a:rect l="l" t="t" r="r" b="b"/>
              <a:pathLst>
                <a:path w="1058672" h="1058672">
                  <a:moveTo>
                    <a:pt x="0" y="529336"/>
                  </a:moveTo>
                  <a:cubicBezTo>
                    <a:pt x="0" y="236982"/>
                    <a:pt x="236982" y="0"/>
                    <a:pt x="529336" y="0"/>
                  </a:cubicBezTo>
                  <a:cubicBezTo>
                    <a:pt x="821690" y="0"/>
                    <a:pt x="1058672" y="236982"/>
                    <a:pt x="1058672" y="529336"/>
                  </a:cubicBezTo>
                  <a:cubicBezTo>
                    <a:pt x="1058672" y="821690"/>
                    <a:pt x="821690" y="1058672"/>
                    <a:pt x="529336" y="1058672"/>
                  </a:cubicBezTo>
                  <a:cubicBezTo>
                    <a:pt x="236982" y="1058672"/>
                    <a:pt x="0" y="821690"/>
                    <a:pt x="0" y="52933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-896930" y="7515225"/>
            <a:ext cx="1943100" cy="1943100"/>
            <a:chOff x="0" y="0"/>
            <a:chExt cx="2590800" cy="259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90800" cy="2590800"/>
            </a:xfrm>
            <a:custGeom>
              <a:avLst/>
              <a:gdLst/>
              <a:ahLst/>
              <a:cxnLst/>
              <a:rect l="l" t="t" r="r" b="b"/>
              <a:pathLst>
                <a:path w="2590800" h="2590800">
                  <a:moveTo>
                    <a:pt x="0" y="1295400"/>
                  </a:moveTo>
                  <a:cubicBezTo>
                    <a:pt x="0" y="580009"/>
                    <a:pt x="580009" y="0"/>
                    <a:pt x="1295400" y="0"/>
                  </a:cubicBezTo>
                  <a:cubicBezTo>
                    <a:pt x="2010791" y="0"/>
                    <a:pt x="2590800" y="580009"/>
                    <a:pt x="2590800" y="1295400"/>
                  </a:cubicBezTo>
                  <a:cubicBezTo>
                    <a:pt x="2590800" y="2010791"/>
                    <a:pt x="2010791" y="2590800"/>
                    <a:pt x="1295400" y="2590800"/>
                  </a:cubicBezTo>
                  <a:cubicBezTo>
                    <a:pt x="580009" y="2590800"/>
                    <a:pt x="0" y="2010791"/>
                    <a:pt x="0" y="1295400"/>
                  </a:cubicBezTo>
                  <a:close/>
                </a:path>
              </a:pathLst>
            </a:custGeom>
            <a:gradFill rotWithShape="1">
              <a:gsLst>
                <a:gs pos="18000">
                  <a:srgbClr val="F1EFE7">
                    <a:alpha val="1000"/>
                  </a:srgbClr>
                </a:gs>
                <a:gs pos="52850">
                  <a:srgbClr val="DFDBCA">
                    <a:alpha val="68000"/>
                  </a:srgbClr>
                </a:gs>
                <a:gs pos="100000">
                  <a:srgbClr val="FFF2F6">
                    <a:alpha val="100000"/>
                  </a:srgbClr>
                </a:gs>
              </a:gsLst>
              <a:lin ang="7200000"/>
            </a:gradFill>
          </p:spPr>
        </p:sp>
      </p:grpSp>
      <p:grpSp>
        <p:nvGrpSpPr>
          <p:cNvPr id="27" name="Group 27"/>
          <p:cNvGrpSpPr/>
          <p:nvPr/>
        </p:nvGrpSpPr>
        <p:grpSpPr>
          <a:xfrm rot="365747">
            <a:off x="-2510726" y="8431810"/>
            <a:ext cx="1722689" cy="1061883"/>
            <a:chOff x="0" y="0"/>
            <a:chExt cx="2296918" cy="14158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96922" cy="1415796"/>
            </a:xfrm>
            <a:custGeom>
              <a:avLst/>
              <a:gdLst/>
              <a:ahLst/>
              <a:cxnLst/>
              <a:rect l="l" t="t" r="r" b="b"/>
              <a:pathLst>
                <a:path w="2296922" h="1415796">
                  <a:moveTo>
                    <a:pt x="15875" y="0"/>
                  </a:moveTo>
                  <a:lnTo>
                    <a:pt x="2281047" y="0"/>
                  </a:lnTo>
                  <a:cubicBezTo>
                    <a:pt x="2289810" y="0"/>
                    <a:pt x="2296922" y="7112"/>
                    <a:pt x="2296922" y="15875"/>
                  </a:cubicBezTo>
                  <a:lnTo>
                    <a:pt x="2296922" y="1399921"/>
                  </a:lnTo>
                  <a:cubicBezTo>
                    <a:pt x="2296922" y="1408684"/>
                    <a:pt x="2289810" y="1415796"/>
                    <a:pt x="2281047" y="1415796"/>
                  </a:cubicBezTo>
                  <a:lnTo>
                    <a:pt x="15875" y="1415796"/>
                  </a:lnTo>
                  <a:cubicBezTo>
                    <a:pt x="7112" y="1415796"/>
                    <a:pt x="0" y="1408684"/>
                    <a:pt x="0" y="1399921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99921"/>
                  </a:lnTo>
                  <a:lnTo>
                    <a:pt x="15875" y="1399921"/>
                  </a:lnTo>
                  <a:lnTo>
                    <a:pt x="15875" y="1384046"/>
                  </a:lnTo>
                  <a:lnTo>
                    <a:pt x="2281047" y="1384046"/>
                  </a:lnTo>
                  <a:lnTo>
                    <a:pt x="2281047" y="1399921"/>
                  </a:lnTo>
                  <a:lnTo>
                    <a:pt x="2265172" y="1399921"/>
                  </a:lnTo>
                  <a:lnTo>
                    <a:pt x="2265172" y="15875"/>
                  </a:lnTo>
                  <a:lnTo>
                    <a:pt x="2281047" y="15875"/>
                  </a:lnTo>
                  <a:lnTo>
                    <a:pt x="228104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540037"/>
            </a:solidFill>
          </p:spPr>
        </p:sp>
      </p:grpSp>
      <p:grpSp>
        <p:nvGrpSpPr>
          <p:cNvPr id="29" name="Group 29"/>
          <p:cNvGrpSpPr/>
          <p:nvPr/>
        </p:nvGrpSpPr>
        <p:grpSpPr>
          <a:xfrm rot="0">
            <a:off x="15729905" y="-1975662"/>
            <a:ext cx="1264761" cy="1264761"/>
            <a:chOff x="0" y="0"/>
            <a:chExt cx="1686348" cy="16863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86306" cy="1686306"/>
            </a:xfrm>
            <a:custGeom>
              <a:avLst/>
              <a:gdLst/>
              <a:ahLst/>
              <a:cxnLst/>
              <a:rect l="l" t="t" r="r" b="b"/>
              <a:pathLst>
                <a:path w="1686306" h="1686306">
                  <a:moveTo>
                    <a:pt x="0" y="843153"/>
                  </a:moveTo>
                  <a:cubicBezTo>
                    <a:pt x="0" y="377444"/>
                    <a:pt x="377444" y="0"/>
                    <a:pt x="843153" y="0"/>
                  </a:cubicBezTo>
                  <a:cubicBezTo>
                    <a:pt x="1308862" y="0"/>
                    <a:pt x="1686306" y="377444"/>
                    <a:pt x="1686306" y="843153"/>
                  </a:cubicBezTo>
                  <a:cubicBezTo>
                    <a:pt x="1686306" y="1308862"/>
                    <a:pt x="1308862" y="1686306"/>
                    <a:pt x="843153" y="1686306"/>
                  </a:cubicBezTo>
                  <a:cubicBezTo>
                    <a:pt x="377444" y="1686306"/>
                    <a:pt x="0" y="1308862"/>
                    <a:pt x="0" y="843153"/>
                  </a:cubicBezTo>
                  <a:close/>
                </a:path>
              </a:pathLst>
            </a:custGeom>
            <a:gradFill rotWithShape="1">
              <a:gsLst>
                <a:gs pos="18000">
                  <a:srgbClr val="F1EFE7">
                    <a:alpha val="1000"/>
                  </a:srgbClr>
                </a:gs>
                <a:gs pos="52850">
                  <a:srgbClr val="DFDBCA">
                    <a:alpha val="68000"/>
                  </a:srgbClr>
                </a:gs>
                <a:gs pos="100000">
                  <a:srgbClr val="FFF2F6">
                    <a:alpha val="100000"/>
                  </a:srgbClr>
                </a:gs>
              </a:gsLst>
              <a:lin ang="7200000"/>
            </a:gradFill>
          </p:spPr>
        </p:sp>
      </p:grpSp>
      <p:grpSp>
        <p:nvGrpSpPr>
          <p:cNvPr id="31" name="Group 31"/>
          <p:cNvGrpSpPr/>
          <p:nvPr/>
        </p:nvGrpSpPr>
        <p:grpSpPr>
          <a:xfrm rot="584818">
            <a:off x="17637252" y="377020"/>
            <a:ext cx="401385" cy="394185"/>
            <a:chOff x="0" y="0"/>
            <a:chExt cx="535180" cy="5255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5178" cy="525526"/>
            </a:xfrm>
            <a:custGeom>
              <a:avLst/>
              <a:gdLst/>
              <a:ahLst/>
              <a:cxnLst/>
              <a:rect l="l" t="t" r="r" b="b"/>
              <a:pathLst>
                <a:path w="535178" h="525526">
                  <a:moveTo>
                    <a:pt x="0" y="262763"/>
                  </a:moveTo>
                  <a:cubicBezTo>
                    <a:pt x="0" y="117602"/>
                    <a:pt x="119761" y="0"/>
                    <a:pt x="267589" y="0"/>
                  </a:cubicBezTo>
                  <a:cubicBezTo>
                    <a:pt x="415417" y="0"/>
                    <a:pt x="535178" y="117602"/>
                    <a:pt x="535178" y="262763"/>
                  </a:cubicBezTo>
                  <a:cubicBezTo>
                    <a:pt x="535178" y="407924"/>
                    <a:pt x="415417" y="525526"/>
                    <a:pt x="267589" y="525526"/>
                  </a:cubicBezTo>
                  <a:cubicBezTo>
                    <a:pt x="119761" y="525526"/>
                    <a:pt x="0" y="407924"/>
                    <a:pt x="0" y="262763"/>
                  </a:cubicBezTo>
                  <a:close/>
                </a:path>
              </a:pathLst>
            </a:custGeom>
            <a:gradFill rotWithShape="1">
              <a:gsLst>
                <a:gs pos="48000">
                  <a:srgbClr val="37969B">
                    <a:alpha val="0"/>
                  </a:srgbClr>
                </a:gs>
                <a:gs pos="100000">
                  <a:srgbClr val="33979C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sp>
        <p:nvSpPr>
          <p:cNvPr id="33" name="Freeform 33"/>
          <p:cNvSpPr/>
          <p:nvPr/>
        </p:nvSpPr>
        <p:spPr>
          <a:xfrm>
            <a:off x="17718510" y="974880"/>
            <a:ext cx="228597" cy="1169763"/>
          </a:xfrm>
          <a:custGeom>
            <a:avLst/>
            <a:gdLst/>
            <a:ahLst/>
            <a:cxnLst/>
            <a:rect l="l" t="t" r="r" b="b"/>
            <a:pathLst>
              <a:path w="228597" h="1169763">
                <a:moveTo>
                  <a:pt x="0" y="0"/>
                </a:moveTo>
                <a:lnTo>
                  <a:pt x="228597" y="0"/>
                </a:lnTo>
                <a:lnTo>
                  <a:pt x="228597" y="1169763"/>
                </a:lnTo>
                <a:lnTo>
                  <a:pt x="0" y="1169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 rot="0">
            <a:off x="-1498010" y="1679153"/>
            <a:ext cx="2530296" cy="2530296"/>
            <a:chOff x="0" y="0"/>
            <a:chExt cx="3373728" cy="337372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373755" cy="3373755"/>
            </a:xfrm>
            <a:custGeom>
              <a:avLst/>
              <a:gdLst/>
              <a:ahLst/>
              <a:cxnLst/>
              <a:rect l="l" t="t" r="r" b="b"/>
              <a:pathLst>
                <a:path w="3373755" h="3373755">
                  <a:moveTo>
                    <a:pt x="0" y="1686814"/>
                  </a:moveTo>
                  <a:cubicBezTo>
                    <a:pt x="0" y="755269"/>
                    <a:pt x="755269" y="0"/>
                    <a:pt x="1686814" y="0"/>
                  </a:cubicBezTo>
                  <a:cubicBezTo>
                    <a:pt x="2618359" y="0"/>
                    <a:pt x="3373755" y="755269"/>
                    <a:pt x="3373755" y="1686814"/>
                  </a:cubicBezTo>
                  <a:cubicBezTo>
                    <a:pt x="3373755" y="2618359"/>
                    <a:pt x="2618486" y="3373755"/>
                    <a:pt x="1686814" y="3373755"/>
                  </a:cubicBezTo>
                  <a:cubicBezTo>
                    <a:pt x="755142" y="3373755"/>
                    <a:pt x="0" y="2618486"/>
                    <a:pt x="0" y="1686814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38" name="Freeform 38"/>
          <p:cNvSpPr/>
          <p:nvPr/>
        </p:nvSpPr>
        <p:spPr>
          <a:xfrm>
            <a:off x="1397632" y="1036665"/>
            <a:ext cx="2721805" cy="2721805"/>
          </a:xfrm>
          <a:custGeom>
            <a:avLst/>
            <a:gdLst/>
            <a:ahLst/>
            <a:cxnLst/>
            <a:rect l="l" t="t" r="r" b="b"/>
            <a:pathLst>
              <a:path w="2721805" h="2721805">
                <a:moveTo>
                  <a:pt x="0" y="0"/>
                </a:moveTo>
                <a:lnTo>
                  <a:pt x="2721806" y="0"/>
                </a:lnTo>
                <a:lnTo>
                  <a:pt x="2721806" y="2721806"/>
                </a:lnTo>
                <a:lnTo>
                  <a:pt x="0" y="27218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4072621" y="1036665"/>
            <a:ext cx="2721805" cy="2721805"/>
          </a:xfrm>
          <a:custGeom>
            <a:avLst/>
            <a:gdLst/>
            <a:ahLst/>
            <a:cxnLst/>
            <a:rect l="l" t="t" r="r" b="b"/>
            <a:pathLst>
              <a:path w="2721805" h="2721805">
                <a:moveTo>
                  <a:pt x="0" y="0"/>
                </a:moveTo>
                <a:lnTo>
                  <a:pt x="2721806" y="0"/>
                </a:lnTo>
                <a:lnTo>
                  <a:pt x="2721806" y="2721806"/>
                </a:lnTo>
                <a:lnTo>
                  <a:pt x="0" y="27218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927777" y="1036665"/>
            <a:ext cx="2682742" cy="2682742"/>
          </a:xfrm>
          <a:custGeom>
            <a:avLst/>
            <a:gdLst/>
            <a:ahLst/>
            <a:cxnLst/>
            <a:rect l="l" t="t" r="r" b="b"/>
            <a:pathLst>
              <a:path w="2682742" h="2682742">
                <a:moveTo>
                  <a:pt x="0" y="0"/>
                </a:moveTo>
                <a:lnTo>
                  <a:pt x="2682742" y="0"/>
                </a:lnTo>
                <a:lnTo>
                  <a:pt x="2682742" y="2682743"/>
                </a:lnTo>
                <a:lnTo>
                  <a:pt x="0" y="26827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9604302" y="1084022"/>
            <a:ext cx="2635386" cy="2635386"/>
          </a:xfrm>
          <a:custGeom>
            <a:avLst/>
            <a:gdLst/>
            <a:ahLst/>
            <a:cxnLst/>
            <a:rect l="l" t="t" r="r" b="b"/>
            <a:pathLst>
              <a:path w="2635386" h="2635386">
                <a:moveTo>
                  <a:pt x="0" y="0"/>
                </a:moveTo>
                <a:lnTo>
                  <a:pt x="2635385" y="0"/>
                </a:lnTo>
                <a:lnTo>
                  <a:pt x="2635385" y="2635386"/>
                </a:lnTo>
                <a:lnTo>
                  <a:pt x="0" y="2635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9693968" y="4209448"/>
            <a:ext cx="2545719" cy="2545719"/>
          </a:xfrm>
          <a:custGeom>
            <a:avLst/>
            <a:gdLst/>
            <a:ahLst/>
            <a:cxnLst/>
            <a:rect l="l" t="t" r="r" b="b"/>
            <a:pathLst>
              <a:path w="2545719" h="2545719">
                <a:moveTo>
                  <a:pt x="0" y="0"/>
                </a:moveTo>
                <a:lnTo>
                  <a:pt x="2545719" y="0"/>
                </a:lnTo>
                <a:lnTo>
                  <a:pt x="2545719" y="2545719"/>
                </a:lnTo>
                <a:lnTo>
                  <a:pt x="0" y="25457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2635840" y="4209448"/>
            <a:ext cx="2274420" cy="2274420"/>
          </a:xfrm>
          <a:custGeom>
            <a:avLst/>
            <a:gdLst/>
            <a:ahLst/>
            <a:cxnLst/>
            <a:rect l="l" t="t" r="r" b="b"/>
            <a:pathLst>
              <a:path w="2274420" h="2274420">
                <a:moveTo>
                  <a:pt x="0" y="0"/>
                </a:moveTo>
                <a:lnTo>
                  <a:pt x="2274420" y="0"/>
                </a:lnTo>
                <a:lnTo>
                  <a:pt x="2274420" y="2274421"/>
                </a:lnTo>
                <a:lnTo>
                  <a:pt x="0" y="22744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5577010" y="4209448"/>
            <a:ext cx="2274420" cy="2274420"/>
          </a:xfrm>
          <a:custGeom>
            <a:avLst/>
            <a:gdLst/>
            <a:ahLst/>
            <a:cxnLst/>
            <a:rect l="l" t="t" r="r" b="b"/>
            <a:pathLst>
              <a:path w="2274420" h="2274420">
                <a:moveTo>
                  <a:pt x="0" y="0"/>
                </a:moveTo>
                <a:lnTo>
                  <a:pt x="2274420" y="0"/>
                </a:lnTo>
                <a:lnTo>
                  <a:pt x="2274420" y="2274421"/>
                </a:lnTo>
                <a:lnTo>
                  <a:pt x="0" y="22744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9693968" y="7111684"/>
            <a:ext cx="2545719" cy="2545719"/>
          </a:xfrm>
          <a:custGeom>
            <a:avLst/>
            <a:gdLst/>
            <a:ahLst/>
            <a:cxnLst/>
            <a:rect l="l" t="t" r="r" b="b"/>
            <a:pathLst>
              <a:path w="2545719" h="2545719">
                <a:moveTo>
                  <a:pt x="0" y="0"/>
                </a:moveTo>
                <a:lnTo>
                  <a:pt x="2545719" y="0"/>
                </a:lnTo>
                <a:lnTo>
                  <a:pt x="2545719" y="2545719"/>
                </a:lnTo>
                <a:lnTo>
                  <a:pt x="0" y="25457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 rot="-1543034">
            <a:off x="14835855" y="373385"/>
            <a:ext cx="3052861" cy="3052861"/>
          </a:xfrm>
          <a:custGeom>
            <a:avLst/>
            <a:gdLst/>
            <a:ahLst/>
            <a:cxnLst/>
            <a:rect l="l" t="t" r="r" b="b"/>
            <a:pathLst>
              <a:path w="3052861" h="3052861">
                <a:moveTo>
                  <a:pt x="0" y="0"/>
                </a:moveTo>
                <a:lnTo>
                  <a:pt x="3052860" y="0"/>
                </a:lnTo>
                <a:lnTo>
                  <a:pt x="3052860" y="3052860"/>
                </a:lnTo>
                <a:lnTo>
                  <a:pt x="0" y="305286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2635840" y="7023926"/>
            <a:ext cx="2633477" cy="2633477"/>
          </a:xfrm>
          <a:custGeom>
            <a:avLst/>
            <a:gdLst/>
            <a:ahLst/>
            <a:cxnLst/>
            <a:rect l="l" t="t" r="r" b="b"/>
            <a:pathLst>
              <a:path w="2633477" h="2633477">
                <a:moveTo>
                  <a:pt x="0" y="0"/>
                </a:moveTo>
                <a:lnTo>
                  <a:pt x="2633477" y="0"/>
                </a:lnTo>
                <a:lnTo>
                  <a:pt x="2633477" y="2633477"/>
                </a:lnTo>
                <a:lnTo>
                  <a:pt x="0" y="263347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5291539" y="6655319"/>
            <a:ext cx="2845362" cy="2845362"/>
          </a:xfrm>
          <a:custGeom>
            <a:avLst/>
            <a:gdLst/>
            <a:ahLst/>
            <a:cxnLst/>
            <a:rect l="l" t="t" r="r" b="b"/>
            <a:pathLst>
              <a:path w="2845362" h="2845362">
                <a:moveTo>
                  <a:pt x="0" y="0"/>
                </a:moveTo>
                <a:lnTo>
                  <a:pt x="2845362" y="0"/>
                </a:lnTo>
                <a:lnTo>
                  <a:pt x="2845362" y="2845361"/>
                </a:lnTo>
                <a:lnTo>
                  <a:pt x="0" y="284536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 rot="1461069">
            <a:off x="-107989" y="7792382"/>
            <a:ext cx="2744625" cy="2744625"/>
          </a:xfrm>
          <a:custGeom>
            <a:avLst/>
            <a:gdLst/>
            <a:ahLst/>
            <a:cxnLst/>
            <a:rect l="l" t="t" r="r" b="b"/>
            <a:pathLst>
              <a:path w="2744625" h="2744625">
                <a:moveTo>
                  <a:pt x="0" y="0"/>
                </a:moveTo>
                <a:lnTo>
                  <a:pt x="2744624" y="0"/>
                </a:lnTo>
                <a:lnTo>
                  <a:pt x="2744624" y="2744624"/>
                </a:lnTo>
                <a:lnTo>
                  <a:pt x="0" y="274462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12851020" y="1731732"/>
            <a:ext cx="7482840" cy="273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6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游戏核心机制</a:t>
            </a:r>
            <a:endParaRPr lang="en-US" sz="6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l">
              <a:lnSpc>
                <a:spcPts val="10800"/>
              </a:lnSpc>
            </a:pPr>
          </a:p>
        </p:txBody>
      </p:sp>
      <p:sp>
        <p:nvSpPr>
          <p:cNvPr id="51" name="TextBox 51"/>
          <p:cNvSpPr txBox="1"/>
          <p:nvPr/>
        </p:nvSpPr>
        <p:spPr>
          <a:xfrm>
            <a:off x="12390710" y="3213512"/>
            <a:ext cx="555117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PART 3.  梦境道具</a:t>
            </a:r>
            <a:endParaRPr lang="en-US" sz="42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l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查看图片"/>
          <p:cNvSpPr/>
          <p:nvPr/>
        </p:nvSpPr>
        <p:spPr>
          <a:xfrm rot="5400000">
            <a:off x="3657918" y="-7543800"/>
            <a:ext cx="10972164" cy="25374600"/>
          </a:xfrm>
          <a:custGeom>
            <a:avLst/>
            <a:gdLst/>
            <a:ahLst/>
            <a:cxnLst/>
            <a:rect l="l" t="t" r="r" b="b"/>
            <a:pathLst>
              <a:path w="10972164" h="25374600">
                <a:moveTo>
                  <a:pt x="0" y="0"/>
                </a:moveTo>
                <a:lnTo>
                  <a:pt x="10972164" y="0"/>
                </a:lnTo>
                <a:lnTo>
                  <a:pt x="10972164" y="25374600"/>
                </a:lnTo>
                <a:lnTo>
                  <a:pt x="0" y="25374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4548" y="6355754"/>
            <a:ext cx="6374994" cy="3931246"/>
          </a:xfrm>
          <a:custGeom>
            <a:avLst/>
            <a:gdLst/>
            <a:ahLst/>
            <a:cxnLst/>
            <a:rect l="l" t="t" r="r" b="b"/>
            <a:pathLst>
              <a:path w="6374994" h="3931246">
                <a:moveTo>
                  <a:pt x="0" y="0"/>
                </a:moveTo>
                <a:lnTo>
                  <a:pt x="6374995" y="0"/>
                </a:lnTo>
                <a:lnTo>
                  <a:pt x="6374995" y="3931246"/>
                </a:lnTo>
                <a:lnTo>
                  <a:pt x="0" y="393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5136632" y="399128"/>
            <a:ext cx="208962" cy="208959"/>
            <a:chOff x="0" y="0"/>
            <a:chExt cx="278616" cy="2786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0"/>
                  </a:moveTo>
                  <a:lnTo>
                    <a:pt x="278638" y="0"/>
                  </a:lnTo>
                  <a:lnTo>
                    <a:pt x="278638" y="278638"/>
                  </a:lnTo>
                  <a:lnTo>
                    <a:pt x="0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4380066" y="399128"/>
            <a:ext cx="242394" cy="208959"/>
            <a:chOff x="0" y="0"/>
            <a:chExt cx="323192" cy="2786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3215" cy="278638"/>
            </a:xfrm>
            <a:custGeom>
              <a:avLst/>
              <a:gdLst/>
              <a:ahLst/>
              <a:cxnLst/>
              <a:rect l="l" t="t" r="r" b="b"/>
              <a:pathLst>
                <a:path w="323215" h="278638">
                  <a:moveTo>
                    <a:pt x="0" y="278638"/>
                  </a:moveTo>
                  <a:lnTo>
                    <a:pt x="161544" y="0"/>
                  </a:lnTo>
                  <a:lnTo>
                    <a:pt x="323215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4777198" y="399128"/>
            <a:ext cx="208962" cy="208959"/>
            <a:chOff x="0" y="0"/>
            <a:chExt cx="278616" cy="2786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139319"/>
                  </a:moveTo>
                  <a:cubicBezTo>
                    <a:pt x="0" y="62357"/>
                    <a:pt x="62357" y="0"/>
                    <a:pt x="139319" y="0"/>
                  </a:cubicBezTo>
                  <a:cubicBezTo>
                    <a:pt x="216281" y="0"/>
                    <a:pt x="278638" y="62357"/>
                    <a:pt x="278638" y="139319"/>
                  </a:cubicBezTo>
                  <a:cubicBezTo>
                    <a:pt x="278638" y="216281"/>
                    <a:pt x="216281" y="278638"/>
                    <a:pt x="139319" y="278638"/>
                  </a:cubicBezTo>
                  <a:cubicBezTo>
                    <a:pt x="62357" y="278638"/>
                    <a:pt x="0" y="216281"/>
                    <a:pt x="0" y="139319"/>
                  </a:cubicBezTo>
                  <a:close/>
                </a:path>
              </a:pathLst>
            </a:custGeom>
            <a:solidFill>
              <a:srgbClr val="AEA281"/>
            </a:solidFill>
          </p:spPr>
        </p:sp>
      </p:grpSp>
      <p:sp>
        <p:nvSpPr>
          <p:cNvPr id="10" name="AutoShape 10"/>
          <p:cNvSpPr/>
          <p:nvPr/>
        </p:nvSpPr>
        <p:spPr>
          <a:xfrm rot="72613">
            <a:off x="8650731" y="503607"/>
            <a:ext cx="676463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12519">
            <a:off x="9772605" y="503607"/>
            <a:ext cx="392337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194248">
            <a:off x="9441180" y="503607"/>
            <a:ext cx="252990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0" y="2078151"/>
            <a:ext cx="18521008" cy="4277602"/>
          </a:xfrm>
          <a:custGeom>
            <a:avLst/>
            <a:gdLst/>
            <a:ahLst/>
            <a:cxnLst/>
            <a:rect l="l" t="t" r="r" b="b"/>
            <a:pathLst>
              <a:path w="18521008" h="4277602">
                <a:moveTo>
                  <a:pt x="0" y="0"/>
                </a:moveTo>
                <a:lnTo>
                  <a:pt x="18521008" y="0"/>
                </a:lnTo>
                <a:lnTo>
                  <a:pt x="18521008" y="4277603"/>
                </a:lnTo>
                <a:lnTo>
                  <a:pt x="0" y="4277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-7569365">
            <a:off x="2515242" y="1133477"/>
            <a:ext cx="518484" cy="509925"/>
            <a:chOff x="0" y="0"/>
            <a:chExt cx="691312" cy="679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1261" cy="679958"/>
            </a:xfrm>
            <a:custGeom>
              <a:avLst/>
              <a:gdLst/>
              <a:ahLst/>
              <a:cxnLst/>
              <a:rect l="l" t="t" r="r" b="b"/>
              <a:pathLst>
                <a:path w="691261" h="679958">
                  <a:moveTo>
                    <a:pt x="0" y="339979"/>
                  </a:moveTo>
                  <a:cubicBezTo>
                    <a:pt x="0" y="152146"/>
                    <a:pt x="154813" y="0"/>
                    <a:pt x="345694" y="0"/>
                  </a:cubicBezTo>
                  <a:cubicBezTo>
                    <a:pt x="536575" y="0"/>
                    <a:pt x="691261" y="152146"/>
                    <a:pt x="691261" y="339979"/>
                  </a:cubicBezTo>
                  <a:cubicBezTo>
                    <a:pt x="691261" y="527812"/>
                    <a:pt x="536575" y="679958"/>
                    <a:pt x="345694" y="679958"/>
                  </a:cubicBezTo>
                  <a:cubicBezTo>
                    <a:pt x="154813" y="679958"/>
                    <a:pt x="0" y="527685"/>
                    <a:pt x="0" y="33997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6" name="Group 16"/>
          <p:cNvGrpSpPr/>
          <p:nvPr/>
        </p:nvGrpSpPr>
        <p:grpSpPr>
          <a:xfrm rot="6240730">
            <a:off x="13308750" y="458140"/>
            <a:ext cx="1406987" cy="1143988"/>
            <a:chOff x="0" y="0"/>
            <a:chExt cx="1875982" cy="1525318"/>
          </a:xfrm>
        </p:grpSpPr>
        <p:sp>
          <p:nvSpPr>
            <p:cNvPr id="17" name="Freeform 17"/>
            <p:cNvSpPr/>
            <p:nvPr/>
          </p:nvSpPr>
          <p:spPr>
            <a:xfrm>
              <a:off x="-3048" y="-889"/>
              <a:ext cx="1881505" cy="1526159"/>
            </a:xfrm>
            <a:custGeom>
              <a:avLst/>
              <a:gdLst/>
              <a:ahLst/>
              <a:cxnLst/>
              <a:rect l="l" t="t" r="r" b="b"/>
              <a:pathLst>
                <a:path w="1881505" h="1526159">
                  <a:moveTo>
                    <a:pt x="12192" y="1446276"/>
                  </a:moveTo>
                  <a:lnTo>
                    <a:pt x="1007491" y="22606"/>
                  </a:lnTo>
                  <a:cubicBezTo>
                    <a:pt x="1017524" y="8255"/>
                    <a:pt x="1034415" y="0"/>
                    <a:pt x="1051941" y="1016"/>
                  </a:cubicBezTo>
                  <a:cubicBezTo>
                    <a:pt x="1069467" y="2032"/>
                    <a:pt x="1085342" y="11938"/>
                    <a:pt x="1093724" y="27305"/>
                  </a:cubicBezTo>
                  <a:lnTo>
                    <a:pt x="1872869" y="1450975"/>
                  </a:lnTo>
                  <a:cubicBezTo>
                    <a:pt x="1881505" y="1466723"/>
                    <a:pt x="1881124" y="1485773"/>
                    <a:pt x="1871980" y="1501267"/>
                  </a:cubicBezTo>
                  <a:cubicBezTo>
                    <a:pt x="1862836" y="1516761"/>
                    <a:pt x="1846199" y="1526159"/>
                    <a:pt x="1828292" y="1526159"/>
                  </a:cubicBezTo>
                  <a:lnTo>
                    <a:pt x="53848" y="1526159"/>
                  </a:lnTo>
                  <a:cubicBezTo>
                    <a:pt x="34925" y="1526159"/>
                    <a:pt x="17526" y="1515618"/>
                    <a:pt x="8763" y="1498854"/>
                  </a:cubicBezTo>
                  <a:cubicBezTo>
                    <a:pt x="0" y="1482090"/>
                    <a:pt x="1270" y="1461770"/>
                    <a:pt x="12192" y="1446276"/>
                  </a:cubicBezTo>
                  <a:moveTo>
                    <a:pt x="95504" y="1504442"/>
                  </a:moveTo>
                  <a:lnTo>
                    <a:pt x="53848" y="1475359"/>
                  </a:lnTo>
                  <a:lnTo>
                    <a:pt x="53848" y="1424559"/>
                  </a:lnTo>
                  <a:lnTo>
                    <a:pt x="1828292" y="1424559"/>
                  </a:lnTo>
                  <a:lnTo>
                    <a:pt x="1828292" y="1475359"/>
                  </a:lnTo>
                  <a:lnTo>
                    <a:pt x="1783715" y="1499743"/>
                  </a:lnTo>
                  <a:lnTo>
                    <a:pt x="1004570" y="76073"/>
                  </a:lnTo>
                  <a:lnTo>
                    <a:pt x="1049147" y="51689"/>
                  </a:lnTo>
                  <a:lnTo>
                    <a:pt x="1090803" y="80772"/>
                  </a:lnTo>
                  <a:lnTo>
                    <a:pt x="95504" y="1504569"/>
                  </a:lnTo>
                  <a:close/>
                </a:path>
              </a:pathLst>
            </a:custGeom>
            <a:solidFill>
              <a:srgbClr val="FF5589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5286628" y="1484013"/>
            <a:ext cx="288828" cy="288828"/>
            <a:chOff x="0" y="0"/>
            <a:chExt cx="385104" cy="385104"/>
          </a:xfrm>
        </p:grpSpPr>
        <p:sp>
          <p:nvSpPr>
            <p:cNvPr id="19" name="Freeform 19"/>
            <p:cNvSpPr/>
            <p:nvPr/>
          </p:nvSpPr>
          <p:spPr>
            <a:xfrm>
              <a:off x="-1524" y="-1651"/>
              <a:ext cx="388239" cy="388366"/>
            </a:xfrm>
            <a:custGeom>
              <a:avLst/>
              <a:gdLst/>
              <a:ahLst/>
              <a:cxnLst/>
              <a:rect l="l" t="t" r="r" b="b"/>
              <a:pathLst>
                <a:path w="388239" h="388366">
                  <a:moveTo>
                    <a:pt x="0" y="194183"/>
                  </a:moveTo>
                  <a:cubicBezTo>
                    <a:pt x="0" y="86995"/>
                    <a:pt x="86868" y="127"/>
                    <a:pt x="194056" y="0"/>
                  </a:cubicBezTo>
                  <a:lnTo>
                    <a:pt x="194056" y="1651"/>
                  </a:lnTo>
                  <a:lnTo>
                    <a:pt x="194056" y="0"/>
                  </a:lnTo>
                  <a:cubicBezTo>
                    <a:pt x="301244" y="0"/>
                    <a:pt x="388239" y="86868"/>
                    <a:pt x="388239" y="194183"/>
                  </a:cubicBezTo>
                  <a:cubicBezTo>
                    <a:pt x="388239" y="301498"/>
                    <a:pt x="301244" y="388366"/>
                    <a:pt x="194056" y="388366"/>
                  </a:cubicBezTo>
                  <a:lnTo>
                    <a:pt x="194056" y="386842"/>
                  </a:lnTo>
                  <a:lnTo>
                    <a:pt x="194056" y="388366"/>
                  </a:lnTo>
                  <a:cubicBezTo>
                    <a:pt x="86868" y="388366"/>
                    <a:pt x="0" y="301371"/>
                    <a:pt x="0" y="194183"/>
                  </a:cubicBezTo>
                  <a:lnTo>
                    <a:pt x="1524" y="194183"/>
                  </a:lnTo>
                  <a:lnTo>
                    <a:pt x="2921" y="195072"/>
                  </a:lnTo>
                  <a:cubicBezTo>
                    <a:pt x="2540" y="195707"/>
                    <a:pt x="1778" y="195961"/>
                    <a:pt x="1143" y="195707"/>
                  </a:cubicBezTo>
                  <a:cubicBezTo>
                    <a:pt x="508" y="195453"/>
                    <a:pt x="0" y="194945"/>
                    <a:pt x="0" y="194183"/>
                  </a:cubicBezTo>
                  <a:moveTo>
                    <a:pt x="3175" y="194183"/>
                  </a:moveTo>
                  <a:lnTo>
                    <a:pt x="1524" y="194183"/>
                  </a:lnTo>
                  <a:lnTo>
                    <a:pt x="127" y="193294"/>
                  </a:lnTo>
                  <a:cubicBezTo>
                    <a:pt x="508" y="192659"/>
                    <a:pt x="1270" y="192405"/>
                    <a:pt x="1905" y="192659"/>
                  </a:cubicBezTo>
                  <a:cubicBezTo>
                    <a:pt x="2540" y="192913"/>
                    <a:pt x="3048" y="193421"/>
                    <a:pt x="3048" y="194183"/>
                  </a:cubicBezTo>
                  <a:cubicBezTo>
                    <a:pt x="3048" y="299593"/>
                    <a:pt x="88519" y="385191"/>
                    <a:pt x="194056" y="385191"/>
                  </a:cubicBezTo>
                  <a:cubicBezTo>
                    <a:pt x="299593" y="385191"/>
                    <a:pt x="385064" y="299720"/>
                    <a:pt x="385064" y="194183"/>
                  </a:cubicBezTo>
                  <a:lnTo>
                    <a:pt x="386588" y="194183"/>
                  </a:lnTo>
                  <a:lnTo>
                    <a:pt x="385064" y="194183"/>
                  </a:lnTo>
                  <a:cubicBezTo>
                    <a:pt x="385064" y="88773"/>
                    <a:pt x="299593" y="3175"/>
                    <a:pt x="194056" y="3175"/>
                  </a:cubicBezTo>
                  <a:lnTo>
                    <a:pt x="194056" y="1651"/>
                  </a:lnTo>
                  <a:lnTo>
                    <a:pt x="194056" y="3175"/>
                  </a:lnTo>
                  <a:cubicBezTo>
                    <a:pt x="88646" y="3175"/>
                    <a:pt x="3048" y="88773"/>
                    <a:pt x="3048" y="194183"/>
                  </a:cubicBezTo>
                  <a:close/>
                </a:path>
              </a:pathLst>
            </a:custGeom>
            <a:solidFill>
              <a:srgbClr val="A8006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9112704" y="13067535"/>
            <a:ext cx="2057697" cy="2057697"/>
            <a:chOff x="0" y="0"/>
            <a:chExt cx="2743596" cy="27435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43708" cy="2743708"/>
            </a:xfrm>
            <a:custGeom>
              <a:avLst/>
              <a:gdLst/>
              <a:ahLst/>
              <a:cxnLst/>
              <a:rect l="l" t="t" r="r" b="b"/>
              <a:pathLst>
                <a:path w="2743708" h="2743708">
                  <a:moveTo>
                    <a:pt x="0" y="1371854"/>
                  </a:moveTo>
                  <a:cubicBezTo>
                    <a:pt x="0" y="614172"/>
                    <a:pt x="614172" y="0"/>
                    <a:pt x="1371854" y="0"/>
                  </a:cubicBezTo>
                  <a:lnTo>
                    <a:pt x="1371854" y="12700"/>
                  </a:lnTo>
                  <a:lnTo>
                    <a:pt x="1371854" y="0"/>
                  </a:lnTo>
                  <a:cubicBezTo>
                    <a:pt x="2129536" y="0"/>
                    <a:pt x="2743708" y="614172"/>
                    <a:pt x="2743708" y="1371854"/>
                  </a:cubicBezTo>
                  <a:lnTo>
                    <a:pt x="2731008" y="1371854"/>
                  </a:lnTo>
                  <a:lnTo>
                    <a:pt x="2743708" y="1371854"/>
                  </a:lnTo>
                  <a:cubicBezTo>
                    <a:pt x="2743708" y="2129536"/>
                    <a:pt x="2129536" y="2743708"/>
                    <a:pt x="1371854" y="2743708"/>
                  </a:cubicBezTo>
                  <a:lnTo>
                    <a:pt x="1371854" y="2731008"/>
                  </a:lnTo>
                  <a:lnTo>
                    <a:pt x="1371854" y="2743708"/>
                  </a:lnTo>
                  <a:cubicBezTo>
                    <a:pt x="614172" y="2743581"/>
                    <a:pt x="0" y="2129409"/>
                    <a:pt x="0" y="1371854"/>
                  </a:cubicBezTo>
                  <a:lnTo>
                    <a:pt x="12700" y="1371854"/>
                  </a:lnTo>
                  <a:lnTo>
                    <a:pt x="25400" y="1371854"/>
                  </a:lnTo>
                  <a:lnTo>
                    <a:pt x="12700" y="1371854"/>
                  </a:lnTo>
                  <a:lnTo>
                    <a:pt x="0" y="1371854"/>
                  </a:lnTo>
                  <a:moveTo>
                    <a:pt x="25400" y="1371854"/>
                  </a:moveTo>
                  <a:cubicBezTo>
                    <a:pt x="25400" y="1378839"/>
                    <a:pt x="19685" y="1384554"/>
                    <a:pt x="12700" y="1384554"/>
                  </a:cubicBezTo>
                  <a:cubicBezTo>
                    <a:pt x="5715" y="1384554"/>
                    <a:pt x="0" y="1378839"/>
                    <a:pt x="0" y="1371854"/>
                  </a:cubicBezTo>
                  <a:cubicBezTo>
                    <a:pt x="0" y="1364869"/>
                    <a:pt x="5715" y="1359154"/>
                    <a:pt x="12700" y="1359154"/>
                  </a:cubicBezTo>
                  <a:cubicBezTo>
                    <a:pt x="19685" y="1359154"/>
                    <a:pt x="25400" y="1364869"/>
                    <a:pt x="25400" y="1371854"/>
                  </a:cubicBezTo>
                  <a:cubicBezTo>
                    <a:pt x="25400" y="2115439"/>
                    <a:pt x="628142" y="2718308"/>
                    <a:pt x="1371854" y="2718308"/>
                  </a:cubicBezTo>
                  <a:cubicBezTo>
                    <a:pt x="2115566" y="2718308"/>
                    <a:pt x="2718308" y="2115566"/>
                    <a:pt x="2718308" y="1371854"/>
                  </a:cubicBezTo>
                  <a:cubicBezTo>
                    <a:pt x="2718308" y="628142"/>
                    <a:pt x="2115439" y="25400"/>
                    <a:pt x="1371854" y="25400"/>
                  </a:cubicBezTo>
                  <a:lnTo>
                    <a:pt x="1371854" y="12700"/>
                  </a:lnTo>
                  <a:lnTo>
                    <a:pt x="1371854" y="25400"/>
                  </a:lnTo>
                  <a:cubicBezTo>
                    <a:pt x="628142" y="25400"/>
                    <a:pt x="25400" y="628142"/>
                    <a:pt x="25400" y="1371854"/>
                  </a:cubicBezTo>
                  <a:close/>
                </a:path>
              </a:pathLst>
            </a:custGeom>
            <a:solidFill>
              <a:srgbClr val="A8006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365747">
            <a:off x="-1441660" y="7340944"/>
            <a:ext cx="1722689" cy="1061883"/>
            <a:chOff x="0" y="0"/>
            <a:chExt cx="2296918" cy="14158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96922" cy="1415796"/>
            </a:xfrm>
            <a:custGeom>
              <a:avLst/>
              <a:gdLst/>
              <a:ahLst/>
              <a:cxnLst/>
              <a:rect l="l" t="t" r="r" b="b"/>
              <a:pathLst>
                <a:path w="2296922" h="1415796">
                  <a:moveTo>
                    <a:pt x="15875" y="0"/>
                  </a:moveTo>
                  <a:lnTo>
                    <a:pt x="2281047" y="0"/>
                  </a:lnTo>
                  <a:cubicBezTo>
                    <a:pt x="2289810" y="0"/>
                    <a:pt x="2296922" y="7112"/>
                    <a:pt x="2296922" y="15875"/>
                  </a:cubicBezTo>
                  <a:lnTo>
                    <a:pt x="2296922" y="1399921"/>
                  </a:lnTo>
                  <a:cubicBezTo>
                    <a:pt x="2296922" y="1408684"/>
                    <a:pt x="2289810" y="1415796"/>
                    <a:pt x="2281047" y="1415796"/>
                  </a:cubicBezTo>
                  <a:lnTo>
                    <a:pt x="15875" y="1415796"/>
                  </a:lnTo>
                  <a:cubicBezTo>
                    <a:pt x="7112" y="1415796"/>
                    <a:pt x="0" y="1408684"/>
                    <a:pt x="0" y="1399921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99921"/>
                  </a:lnTo>
                  <a:lnTo>
                    <a:pt x="15875" y="1399921"/>
                  </a:lnTo>
                  <a:lnTo>
                    <a:pt x="15875" y="1384046"/>
                  </a:lnTo>
                  <a:lnTo>
                    <a:pt x="2281047" y="1384046"/>
                  </a:lnTo>
                  <a:lnTo>
                    <a:pt x="2281047" y="1399921"/>
                  </a:lnTo>
                  <a:lnTo>
                    <a:pt x="2265172" y="1399921"/>
                  </a:lnTo>
                  <a:lnTo>
                    <a:pt x="2265172" y="15875"/>
                  </a:lnTo>
                  <a:lnTo>
                    <a:pt x="2281047" y="15875"/>
                  </a:lnTo>
                  <a:lnTo>
                    <a:pt x="228104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D1CCB5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5533362" y="8673274"/>
            <a:ext cx="2342214" cy="2599569"/>
          </a:xfrm>
          <a:custGeom>
            <a:avLst/>
            <a:gdLst/>
            <a:ahLst/>
            <a:cxnLst/>
            <a:rect l="l" t="t" r="r" b="b"/>
            <a:pathLst>
              <a:path w="2342214" h="2599569">
                <a:moveTo>
                  <a:pt x="0" y="0"/>
                </a:moveTo>
                <a:lnTo>
                  <a:pt x="2342214" y="0"/>
                </a:lnTo>
                <a:lnTo>
                  <a:pt x="2342214" y="2599570"/>
                </a:lnTo>
                <a:lnTo>
                  <a:pt x="0" y="2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 rot="0">
            <a:off x="16148815" y="379946"/>
            <a:ext cx="2112996" cy="2112996"/>
            <a:chOff x="0" y="0"/>
            <a:chExt cx="2817328" cy="281732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17368" cy="2817368"/>
            </a:xfrm>
            <a:custGeom>
              <a:avLst/>
              <a:gdLst/>
              <a:ahLst/>
              <a:cxnLst/>
              <a:rect l="l" t="t" r="r" b="b"/>
              <a:pathLst>
                <a:path w="2817368" h="2817368">
                  <a:moveTo>
                    <a:pt x="0" y="1408684"/>
                  </a:moveTo>
                  <a:cubicBezTo>
                    <a:pt x="0" y="630682"/>
                    <a:pt x="630682" y="0"/>
                    <a:pt x="1408684" y="0"/>
                  </a:cubicBezTo>
                  <a:lnTo>
                    <a:pt x="1408684" y="19050"/>
                  </a:lnTo>
                  <a:lnTo>
                    <a:pt x="1408684" y="0"/>
                  </a:lnTo>
                  <a:cubicBezTo>
                    <a:pt x="2186686" y="0"/>
                    <a:pt x="2817368" y="630682"/>
                    <a:pt x="2817368" y="1408684"/>
                  </a:cubicBezTo>
                  <a:lnTo>
                    <a:pt x="2798318" y="1408684"/>
                  </a:lnTo>
                  <a:lnTo>
                    <a:pt x="2817368" y="1408684"/>
                  </a:lnTo>
                  <a:cubicBezTo>
                    <a:pt x="2817368" y="2186686"/>
                    <a:pt x="2186686" y="2817368"/>
                    <a:pt x="1408684" y="2817368"/>
                  </a:cubicBezTo>
                  <a:lnTo>
                    <a:pt x="1408684" y="2798318"/>
                  </a:lnTo>
                  <a:lnTo>
                    <a:pt x="1408684" y="2817368"/>
                  </a:lnTo>
                  <a:cubicBezTo>
                    <a:pt x="630682" y="2817368"/>
                    <a:pt x="0" y="2186686"/>
                    <a:pt x="0" y="1408684"/>
                  </a:cubicBezTo>
                  <a:lnTo>
                    <a:pt x="19050" y="1408684"/>
                  </a:lnTo>
                  <a:lnTo>
                    <a:pt x="38100" y="1408684"/>
                  </a:lnTo>
                  <a:lnTo>
                    <a:pt x="19050" y="1408684"/>
                  </a:lnTo>
                  <a:lnTo>
                    <a:pt x="0" y="1408684"/>
                  </a:lnTo>
                  <a:moveTo>
                    <a:pt x="38100" y="1408684"/>
                  </a:moveTo>
                  <a:cubicBezTo>
                    <a:pt x="38100" y="1419225"/>
                    <a:pt x="29591" y="1427734"/>
                    <a:pt x="19050" y="1427734"/>
                  </a:cubicBezTo>
                  <a:cubicBezTo>
                    <a:pt x="8509" y="1427734"/>
                    <a:pt x="0" y="1419225"/>
                    <a:pt x="0" y="1408684"/>
                  </a:cubicBezTo>
                  <a:cubicBezTo>
                    <a:pt x="0" y="1398143"/>
                    <a:pt x="8509" y="1389634"/>
                    <a:pt x="19050" y="1389634"/>
                  </a:cubicBezTo>
                  <a:cubicBezTo>
                    <a:pt x="29591" y="1389634"/>
                    <a:pt x="38100" y="1398143"/>
                    <a:pt x="38100" y="1408684"/>
                  </a:cubicBezTo>
                  <a:cubicBezTo>
                    <a:pt x="38100" y="2165604"/>
                    <a:pt x="651764" y="2779268"/>
                    <a:pt x="1408684" y="2779268"/>
                  </a:cubicBezTo>
                  <a:cubicBezTo>
                    <a:pt x="2165604" y="2779268"/>
                    <a:pt x="2779268" y="2165604"/>
                    <a:pt x="2779268" y="1408684"/>
                  </a:cubicBezTo>
                  <a:cubicBezTo>
                    <a:pt x="2779268" y="651764"/>
                    <a:pt x="2165604" y="38100"/>
                    <a:pt x="1408684" y="38100"/>
                  </a:cubicBezTo>
                  <a:lnTo>
                    <a:pt x="1408684" y="19050"/>
                  </a:lnTo>
                  <a:lnTo>
                    <a:pt x="1408684" y="38100"/>
                  </a:lnTo>
                  <a:cubicBezTo>
                    <a:pt x="651764" y="38100"/>
                    <a:pt x="38100" y="651764"/>
                    <a:pt x="38100" y="1408684"/>
                  </a:cubicBezTo>
                  <a:close/>
                </a:path>
              </a:pathLst>
            </a:custGeom>
            <a:solidFill>
              <a:srgbClr val="C5B68D"/>
            </a:solidFill>
          </p:spPr>
        </p:sp>
      </p:grpSp>
      <p:sp>
        <p:nvSpPr>
          <p:cNvPr id="27" name="AutoShape 27"/>
          <p:cNvSpPr/>
          <p:nvPr/>
        </p:nvSpPr>
        <p:spPr>
          <a:xfrm rot="5404727">
            <a:off x="12266818" y="4246490"/>
            <a:ext cx="8872627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8"/>
          <p:cNvSpPr/>
          <p:nvPr/>
        </p:nvSpPr>
        <p:spPr>
          <a:xfrm>
            <a:off x="-3395901" y="9364394"/>
            <a:ext cx="3405426" cy="3405426"/>
          </a:xfrm>
          <a:custGeom>
            <a:avLst/>
            <a:gdLst/>
            <a:ahLst/>
            <a:cxnLst/>
            <a:rect l="l" t="t" r="r" b="b"/>
            <a:pathLst>
              <a:path w="3405426" h="3405426">
                <a:moveTo>
                  <a:pt x="0" y="0"/>
                </a:moveTo>
                <a:lnTo>
                  <a:pt x="3405426" y="0"/>
                </a:lnTo>
                <a:lnTo>
                  <a:pt x="3405426" y="3405426"/>
                </a:lnTo>
                <a:lnTo>
                  <a:pt x="0" y="3405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 rot="0">
            <a:off x="15435992" y="256538"/>
            <a:ext cx="1170936" cy="1170936"/>
            <a:chOff x="0" y="0"/>
            <a:chExt cx="1561248" cy="15612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61338" cy="1561338"/>
            </a:xfrm>
            <a:custGeom>
              <a:avLst/>
              <a:gdLst/>
              <a:ahLst/>
              <a:cxnLst/>
              <a:rect l="l" t="t" r="r" b="b"/>
              <a:pathLst>
                <a:path w="1561338" h="1561338">
                  <a:moveTo>
                    <a:pt x="0" y="780669"/>
                  </a:moveTo>
                  <a:cubicBezTo>
                    <a:pt x="0" y="349504"/>
                    <a:pt x="349504" y="0"/>
                    <a:pt x="780669" y="0"/>
                  </a:cubicBezTo>
                  <a:cubicBezTo>
                    <a:pt x="1211834" y="0"/>
                    <a:pt x="1561338" y="349504"/>
                    <a:pt x="1561338" y="780669"/>
                  </a:cubicBezTo>
                  <a:cubicBezTo>
                    <a:pt x="1561338" y="1211834"/>
                    <a:pt x="1211834" y="1561338"/>
                    <a:pt x="780669" y="1561338"/>
                  </a:cubicBezTo>
                  <a:cubicBezTo>
                    <a:pt x="349504" y="1561338"/>
                    <a:pt x="0" y="1211707"/>
                    <a:pt x="0" y="780669"/>
                  </a:cubicBezTo>
                  <a:close/>
                </a:path>
              </a:pathLst>
            </a:custGeom>
            <a:gradFill rotWithShape="1">
              <a:gsLst>
                <a:gs pos="30000">
                  <a:srgbClr val="F1EFE7">
                    <a:alpha val="0"/>
                  </a:srgbClr>
                </a:gs>
                <a:gs pos="57000">
                  <a:srgbClr val="DFDBCA">
                    <a:alpha val="81000"/>
                  </a:srgbClr>
                </a:gs>
                <a:gs pos="100000">
                  <a:srgbClr val="FFF2F6">
                    <a:alpha val="100000"/>
                  </a:srgbClr>
                </a:gs>
              </a:gsLst>
              <a:lin ang="11400000"/>
            </a:gradFill>
          </p:spPr>
        </p:sp>
      </p:grpSp>
      <p:grpSp>
        <p:nvGrpSpPr>
          <p:cNvPr id="31" name="Group 31"/>
          <p:cNvGrpSpPr/>
          <p:nvPr/>
        </p:nvGrpSpPr>
        <p:grpSpPr>
          <a:xfrm rot="584818">
            <a:off x="17637252" y="377020"/>
            <a:ext cx="401385" cy="394185"/>
            <a:chOff x="0" y="0"/>
            <a:chExt cx="535180" cy="5255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5178" cy="525526"/>
            </a:xfrm>
            <a:custGeom>
              <a:avLst/>
              <a:gdLst/>
              <a:ahLst/>
              <a:cxnLst/>
              <a:rect l="l" t="t" r="r" b="b"/>
              <a:pathLst>
                <a:path w="535178" h="525526">
                  <a:moveTo>
                    <a:pt x="0" y="262763"/>
                  </a:moveTo>
                  <a:cubicBezTo>
                    <a:pt x="0" y="117602"/>
                    <a:pt x="119761" y="0"/>
                    <a:pt x="267589" y="0"/>
                  </a:cubicBezTo>
                  <a:cubicBezTo>
                    <a:pt x="415417" y="0"/>
                    <a:pt x="535178" y="117602"/>
                    <a:pt x="535178" y="262763"/>
                  </a:cubicBezTo>
                  <a:cubicBezTo>
                    <a:pt x="535178" y="407924"/>
                    <a:pt x="415417" y="525526"/>
                    <a:pt x="267589" y="525526"/>
                  </a:cubicBezTo>
                  <a:cubicBezTo>
                    <a:pt x="119761" y="525526"/>
                    <a:pt x="0" y="407924"/>
                    <a:pt x="0" y="262763"/>
                  </a:cubicBezTo>
                  <a:close/>
                </a:path>
              </a:pathLst>
            </a:custGeom>
            <a:gradFill rotWithShape="1">
              <a:gsLst>
                <a:gs pos="48000">
                  <a:srgbClr val="37969B">
                    <a:alpha val="0"/>
                  </a:srgbClr>
                </a:gs>
                <a:gs pos="100000">
                  <a:srgbClr val="33979C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sp>
        <p:nvSpPr>
          <p:cNvPr id="33" name="Freeform 33"/>
          <p:cNvSpPr/>
          <p:nvPr/>
        </p:nvSpPr>
        <p:spPr>
          <a:xfrm>
            <a:off x="17718510" y="974880"/>
            <a:ext cx="228597" cy="1169763"/>
          </a:xfrm>
          <a:custGeom>
            <a:avLst/>
            <a:gdLst/>
            <a:ahLst/>
            <a:cxnLst/>
            <a:rect l="l" t="t" r="r" b="b"/>
            <a:pathLst>
              <a:path w="228597" h="1169763">
                <a:moveTo>
                  <a:pt x="0" y="0"/>
                </a:moveTo>
                <a:lnTo>
                  <a:pt x="228597" y="0"/>
                </a:lnTo>
                <a:lnTo>
                  <a:pt x="228597" y="1169763"/>
                </a:lnTo>
                <a:lnTo>
                  <a:pt x="0" y="11697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745114" y="11759919"/>
            <a:ext cx="3180153" cy="2732565"/>
          </a:xfrm>
          <a:custGeom>
            <a:avLst/>
            <a:gdLst/>
            <a:ahLst/>
            <a:cxnLst/>
            <a:rect l="l" t="t" r="r" b="b"/>
            <a:pathLst>
              <a:path w="3180153" h="2732565">
                <a:moveTo>
                  <a:pt x="0" y="0"/>
                </a:moveTo>
                <a:lnTo>
                  <a:pt x="3180154" y="0"/>
                </a:lnTo>
                <a:lnTo>
                  <a:pt x="3180154" y="2732565"/>
                </a:lnTo>
                <a:lnTo>
                  <a:pt x="0" y="2732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4090739" y="11014148"/>
            <a:ext cx="4107108" cy="3529056"/>
          </a:xfrm>
          <a:custGeom>
            <a:avLst/>
            <a:gdLst/>
            <a:ahLst/>
            <a:cxnLst/>
            <a:rect l="l" t="t" r="r" b="b"/>
            <a:pathLst>
              <a:path w="4107108" h="3529056">
                <a:moveTo>
                  <a:pt x="0" y="0"/>
                </a:moveTo>
                <a:lnTo>
                  <a:pt x="4107108" y="0"/>
                </a:lnTo>
                <a:lnTo>
                  <a:pt x="4107108" y="3529056"/>
                </a:lnTo>
                <a:lnTo>
                  <a:pt x="0" y="35290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470280" y="12472026"/>
            <a:ext cx="2222559" cy="1909746"/>
          </a:xfrm>
          <a:custGeom>
            <a:avLst/>
            <a:gdLst/>
            <a:ahLst/>
            <a:cxnLst/>
            <a:rect l="l" t="t" r="r" b="b"/>
            <a:pathLst>
              <a:path w="2222559" h="1909746">
                <a:moveTo>
                  <a:pt x="0" y="0"/>
                </a:moveTo>
                <a:lnTo>
                  <a:pt x="2222560" y="0"/>
                </a:lnTo>
                <a:lnTo>
                  <a:pt x="2222560" y="1909746"/>
                </a:lnTo>
                <a:lnTo>
                  <a:pt x="0" y="19097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480447" y="6355754"/>
            <a:ext cx="6340720" cy="3931247"/>
          </a:xfrm>
          <a:custGeom>
            <a:avLst/>
            <a:gdLst/>
            <a:ahLst/>
            <a:cxnLst/>
            <a:rect l="l" t="t" r="r" b="b"/>
            <a:pathLst>
              <a:path w="6340720" h="3931247">
                <a:moveTo>
                  <a:pt x="0" y="0"/>
                </a:moveTo>
                <a:lnTo>
                  <a:pt x="6340720" y="0"/>
                </a:lnTo>
                <a:lnTo>
                  <a:pt x="6340720" y="3931246"/>
                </a:lnTo>
                <a:lnTo>
                  <a:pt x="0" y="39312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1790159" y="6355754"/>
            <a:ext cx="6471653" cy="4578694"/>
          </a:xfrm>
          <a:custGeom>
            <a:avLst/>
            <a:gdLst/>
            <a:ahLst/>
            <a:cxnLst/>
            <a:rect l="l" t="t" r="r" b="b"/>
            <a:pathLst>
              <a:path w="6471653" h="4578694">
                <a:moveTo>
                  <a:pt x="0" y="0"/>
                </a:moveTo>
                <a:lnTo>
                  <a:pt x="6471653" y="0"/>
                </a:lnTo>
                <a:lnTo>
                  <a:pt x="6471653" y="4578694"/>
                </a:lnTo>
                <a:lnTo>
                  <a:pt x="0" y="45786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5402580" y="250990"/>
            <a:ext cx="7482840" cy="273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6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地图介绍</a:t>
            </a:r>
            <a:endParaRPr lang="en-US" sz="6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10800"/>
              </a:lnSpc>
            </a:pPr>
          </a:p>
        </p:txBody>
      </p:sp>
      <p:sp>
        <p:nvSpPr>
          <p:cNvPr id="40" name="TextBox 40"/>
          <p:cNvSpPr txBox="1"/>
          <p:nvPr/>
        </p:nvSpPr>
        <p:spPr>
          <a:xfrm>
            <a:off x="6915765" y="1635781"/>
            <a:ext cx="487439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A8006D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游戏地图分为入梦地图以及梦境地图</a:t>
            </a:r>
            <a:endParaRPr lang="en-US" sz="2100">
              <a:solidFill>
                <a:srgbClr val="A8006D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2520"/>
              </a:lnSpc>
            </a:pPr>
          </a:p>
        </p:txBody>
      </p:sp>
      <p:sp>
        <p:nvSpPr>
          <p:cNvPr id="41" name="TextBox 41"/>
          <p:cNvSpPr txBox="1"/>
          <p:nvPr/>
        </p:nvSpPr>
        <p:spPr>
          <a:xfrm>
            <a:off x="-66755" y="2035261"/>
            <a:ext cx="18654518" cy="413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入梦地图是一条长长的轨道，关卡都十分的黑暗和诡异，在轨道的尽头有一节小火车。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这节火车就是梦境线索道具之一了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5400"/>
              </a:lnSpc>
            </a:pPr>
          </a:p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梦境地图就是我们主要的关卡区域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关卡分为 6 个：猫咖关卡（平台跳跃）;蒙德里安小屋（平台跳跃）;管道关卡（小迷宫）;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棱镜监狱关卡（透明迷宫）;泡沫池关卡（平台跳跃）;诡异游乐园（抹黑探索）</a:t>
            </a:r>
            <a:endParaRPr lang="en-US" sz="3000">
              <a:solidFill>
                <a:srgbClr val="000000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查看图片"/>
          <p:cNvSpPr/>
          <p:nvPr/>
        </p:nvSpPr>
        <p:spPr>
          <a:xfrm rot="5400000">
            <a:off x="3657918" y="-7543800"/>
            <a:ext cx="10972164" cy="25374600"/>
          </a:xfrm>
          <a:custGeom>
            <a:avLst/>
            <a:gdLst/>
            <a:ahLst/>
            <a:cxnLst/>
            <a:rect l="l" t="t" r="r" b="b"/>
            <a:pathLst>
              <a:path w="10972164" h="25374600">
                <a:moveTo>
                  <a:pt x="0" y="0"/>
                </a:moveTo>
                <a:lnTo>
                  <a:pt x="10972164" y="0"/>
                </a:lnTo>
                <a:lnTo>
                  <a:pt x="10972164" y="25374600"/>
                </a:lnTo>
                <a:lnTo>
                  <a:pt x="0" y="25374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5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5136632" y="399128"/>
            <a:ext cx="208962" cy="208959"/>
            <a:chOff x="0" y="0"/>
            <a:chExt cx="278616" cy="2786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0"/>
                  </a:moveTo>
                  <a:lnTo>
                    <a:pt x="278638" y="0"/>
                  </a:lnTo>
                  <a:lnTo>
                    <a:pt x="278638" y="278638"/>
                  </a:lnTo>
                  <a:lnTo>
                    <a:pt x="0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4380066" y="399128"/>
            <a:ext cx="242394" cy="208959"/>
            <a:chOff x="0" y="0"/>
            <a:chExt cx="323192" cy="2786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3215" cy="278638"/>
            </a:xfrm>
            <a:custGeom>
              <a:avLst/>
              <a:gdLst/>
              <a:ahLst/>
              <a:cxnLst/>
              <a:rect l="l" t="t" r="r" b="b"/>
              <a:pathLst>
                <a:path w="323215" h="278638">
                  <a:moveTo>
                    <a:pt x="0" y="278638"/>
                  </a:moveTo>
                  <a:lnTo>
                    <a:pt x="161544" y="0"/>
                  </a:lnTo>
                  <a:lnTo>
                    <a:pt x="323215" y="278638"/>
                  </a:lnTo>
                  <a:close/>
                </a:path>
              </a:pathLst>
            </a:custGeom>
            <a:solidFill>
              <a:srgbClr val="AEA281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4777198" y="399128"/>
            <a:ext cx="208962" cy="208959"/>
            <a:chOff x="0" y="0"/>
            <a:chExt cx="278616" cy="2786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638" cy="278638"/>
            </a:xfrm>
            <a:custGeom>
              <a:avLst/>
              <a:gdLst/>
              <a:ahLst/>
              <a:cxnLst/>
              <a:rect l="l" t="t" r="r" b="b"/>
              <a:pathLst>
                <a:path w="278638" h="278638">
                  <a:moveTo>
                    <a:pt x="0" y="139319"/>
                  </a:moveTo>
                  <a:cubicBezTo>
                    <a:pt x="0" y="62357"/>
                    <a:pt x="62357" y="0"/>
                    <a:pt x="139319" y="0"/>
                  </a:cubicBezTo>
                  <a:cubicBezTo>
                    <a:pt x="216281" y="0"/>
                    <a:pt x="278638" y="62357"/>
                    <a:pt x="278638" y="139319"/>
                  </a:cubicBezTo>
                  <a:cubicBezTo>
                    <a:pt x="278638" y="216281"/>
                    <a:pt x="216281" y="278638"/>
                    <a:pt x="139319" y="278638"/>
                  </a:cubicBezTo>
                  <a:cubicBezTo>
                    <a:pt x="62357" y="278638"/>
                    <a:pt x="0" y="216281"/>
                    <a:pt x="0" y="139319"/>
                  </a:cubicBezTo>
                  <a:close/>
                </a:path>
              </a:pathLst>
            </a:custGeom>
            <a:solidFill>
              <a:srgbClr val="AEA281"/>
            </a:solidFill>
          </p:spPr>
        </p:sp>
      </p:grpSp>
      <p:sp>
        <p:nvSpPr>
          <p:cNvPr id="10" name="AutoShape 10"/>
          <p:cNvSpPr/>
          <p:nvPr/>
        </p:nvSpPr>
        <p:spPr>
          <a:xfrm rot="72613">
            <a:off x="8650731" y="503607"/>
            <a:ext cx="676463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194248">
            <a:off x="9441180" y="503607"/>
            <a:ext cx="252990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-7569365">
            <a:off x="2515242" y="1133477"/>
            <a:ext cx="518484" cy="509925"/>
            <a:chOff x="0" y="0"/>
            <a:chExt cx="691312" cy="679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1261" cy="679958"/>
            </a:xfrm>
            <a:custGeom>
              <a:avLst/>
              <a:gdLst/>
              <a:ahLst/>
              <a:cxnLst/>
              <a:rect l="l" t="t" r="r" b="b"/>
              <a:pathLst>
                <a:path w="691261" h="679958">
                  <a:moveTo>
                    <a:pt x="0" y="339979"/>
                  </a:moveTo>
                  <a:cubicBezTo>
                    <a:pt x="0" y="152146"/>
                    <a:pt x="154813" y="0"/>
                    <a:pt x="345694" y="0"/>
                  </a:cubicBezTo>
                  <a:cubicBezTo>
                    <a:pt x="536575" y="0"/>
                    <a:pt x="691261" y="152146"/>
                    <a:pt x="691261" y="339979"/>
                  </a:cubicBezTo>
                  <a:cubicBezTo>
                    <a:pt x="691261" y="527812"/>
                    <a:pt x="536575" y="679958"/>
                    <a:pt x="345694" y="679958"/>
                  </a:cubicBezTo>
                  <a:cubicBezTo>
                    <a:pt x="154813" y="679958"/>
                    <a:pt x="0" y="527685"/>
                    <a:pt x="0" y="33997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6" name="Group 16"/>
          <p:cNvGrpSpPr/>
          <p:nvPr/>
        </p:nvGrpSpPr>
        <p:grpSpPr>
          <a:xfrm rot="6240730">
            <a:off x="13308750" y="458140"/>
            <a:ext cx="1406987" cy="1143988"/>
            <a:chOff x="0" y="0"/>
            <a:chExt cx="1875982" cy="1525318"/>
          </a:xfrm>
        </p:grpSpPr>
        <p:sp>
          <p:nvSpPr>
            <p:cNvPr id="17" name="Freeform 17"/>
            <p:cNvSpPr/>
            <p:nvPr/>
          </p:nvSpPr>
          <p:spPr>
            <a:xfrm>
              <a:off x="-3048" y="-889"/>
              <a:ext cx="1881505" cy="1526159"/>
            </a:xfrm>
            <a:custGeom>
              <a:avLst/>
              <a:gdLst/>
              <a:ahLst/>
              <a:cxnLst/>
              <a:rect l="l" t="t" r="r" b="b"/>
              <a:pathLst>
                <a:path w="1881505" h="1526159">
                  <a:moveTo>
                    <a:pt x="12192" y="1446276"/>
                  </a:moveTo>
                  <a:lnTo>
                    <a:pt x="1007491" y="22606"/>
                  </a:lnTo>
                  <a:cubicBezTo>
                    <a:pt x="1017524" y="8255"/>
                    <a:pt x="1034415" y="0"/>
                    <a:pt x="1051941" y="1016"/>
                  </a:cubicBezTo>
                  <a:cubicBezTo>
                    <a:pt x="1069467" y="2032"/>
                    <a:pt x="1085342" y="11938"/>
                    <a:pt x="1093724" y="27305"/>
                  </a:cubicBezTo>
                  <a:lnTo>
                    <a:pt x="1872869" y="1450975"/>
                  </a:lnTo>
                  <a:cubicBezTo>
                    <a:pt x="1881505" y="1466723"/>
                    <a:pt x="1881124" y="1485773"/>
                    <a:pt x="1871980" y="1501267"/>
                  </a:cubicBezTo>
                  <a:cubicBezTo>
                    <a:pt x="1862836" y="1516761"/>
                    <a:pt x="1846199" y="1526159"/>
                    <a:pt x="1828292" y="1526159"/>
                  </a:cubicBezTo>
                  <a:lnTo>
                    <a:pt x="53848" y="1526159"/>
                  </a:lnTo>
                  <a:cubicBezTo>
                    <a:pt x="34925" y="1526159"/>
                    <a:pt x="17526" y="1515618"/>
                    <a:pt x="8763" y="1498854"/>
                  </a:cubicBezTo>
                  <a:cubicBezTo>
                    <a:pt x="0" y="1482090"/>
                    <a:pt x="1270" y="1461770"/>
                    <a:pt x="12192" y="1446276"/>
                  </a:cubicBezTo>
                  <a:moveTo>
                    <a:pt x="95504" y="1504442"/>
                  </a:moveTo>
                  <a:lnTo>
                    <a:pt x="53848" y="1475359"/>
                  </a:lnTo>
                  <a:lnTo>
                    <a:pt x="53848" y="1424559"/>
                  </a:lnTo>
                  <a:lnTo>
                    <a:pt x="1828292" y="1424559"/>
                  </a:lnTo>
                  <a:lnTo>
                    <a:pt x="1828292" y="1475359"/>
                  </a:lnTo>
                  <a:lnTo>
                    <a:pt x="1783715" y="1499743"/>
                  </a:lnTo>
                  <a:lnTo>
                    <a:pt x="1004570" y="76073"/>
                  </a:lnTo>
                  <a:lnTo>
                    <a:pt x="1049147" y="51689"/>
                  </a:lnTo>
                  <a:lnTo>
                    <a:pt x="1090803" y="80772"/>
                  </a:lnTo>
                  <a:lnTo>
                    <a:pt x="95504" y="1504569"/>
                  </a:lnTo>
                  <a:close/>
                </a:path>
              </a:pathLst>
            </a:custGeom>
            <a:solidFill>
              <a:srgbClr val="FF5589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5286628" y="1484013"/>
            <a:ext cx="288828" cy="288828"/>
            <a:chOff x="0" y="0"/>
            <a:chExt cx="385104" cy="385104"/>
          </a:xfrm>
        </p:grpSpPr>
        <p:sp>
          <p:nvSpPr>
            <p:cNvPr id="19" name="Freeform 19"/>
            <p:cNvSpPr/>
            <p:nvPr/>
          </p:nvSpPr>
          <p:spPr>
            <a:xfrm>
              <a:off x="-1524" y="-1651"/>
              <a:ext cx="388239" cy="388366"/>
            </a:xfrm>
            <a:custGeom>
              <a:avLst/>
              <a:gdLst/>
              <a:ahLst/>
              <a:cxnLst/>
              <a:rect l="l" t="t" r="r" b="b"/>
              <a:pathLst>
                <a:path w="388239" h="388366">
                  <a:moveTo>
                    <a:pt x="0" y="194183"/>
                  </a:moveTo>
                  <a:cubicBezTo>
                    <a:pt x="0" y="86995"/>
                    <a:pt x="86868" y="127"/>
                    <a:pt x="194056" y="0"/>
                  </a:cubicBezTo>
                  <a:lnTo>
                    <a:pt x="194056" y="1651"/>
                  </a:lnTo>
                  <a:lnTo>
                    <a:pt x="194056" y="0"/>
                  </a:lnTo>
                  <a:cubicBezTo>
                    <a:pt x="301244" y="0"/>
                    <a:pt x="388239" y="86868"/>
                    <a:pt x="388239" y="194183"/>
                  </a:cubicBezTo>
                  <a:cubicBezTo>
                    <a:pt x="388239" y="301498"/>
                    <a:pt x="301244" y="388366"/>
                    <a:pt x="194056" y="388366"/>
                  </a:cubicBezTo>
                  <a:lnTo>
                    <a:pt x="194056" y="386842"/>
                  </a:lnTo>
                  <a:lnTo>
                    <a:pt x="194056" y="388366"/>
                  </a:lnTo>
                  <a:cubicBezTo>
                    <a:pt x="86868" y="388366"/>
                    <a:pt x="0" y="301371"/>
                    <a:pt x="0" y="194183"/>
                  </a:cubicBezTo>
                  <a:lnTo>
                    <a:pt x="1524" y="194183"/>
                  </a:lnTo>
                  <a:lnTo>
                    <a:pt x="2921" y="195072"/>
                  </a:lnTo>
                  <a:cubicBezTo>
                    <a:pt x="2540" y="195707"/>
                    <a:pt x="1778" y="195961"/>
                    <a:pt x="1143" y="195707"/>
                  </a:cubicBezTo>
                  <a:cubicBezTo>
                    <a:pt x="508" y="195453"/>
                    <a:pt x="0" y="194945"/>
                    <a:pt x="0" y="194183"/>
                  </a:cubicBezTo>
                  <a:moveTo>
                    <a:pt x="3175" y="194183"/>
                  </a:moveTo>
                  <a:lnTo>
                    <a:pt x="1524" y="194183"/>
                  </a:lnTo>
                  <a:lnTo>
                    <a:pt x="127" y="193294"/>
                  </a:lnTo>
                  <a:cubicBezTo>
                    <a:pt x="508" y="192659"/>
                    <a:pt x="1270" y="192405"/>
                    <a:pt x="1905" y="192659"/>
                  </a:cubicBezTo>
                  <a:cubicBezTo>
                    <a:pt x="2540" y="192913"/>
                    <a:pt x="3048" y="193421"/>
                    <a:pt x="3048" y="194183"/>
                  </a:cubicBezTo>
                  <a:cubicBezTo>
                    <a:pt x="3048" y="299593"/>
                    <a:pt x="88519" y="385191"/>
                    <a:pt x="194056" y="385191"/>
                  </a:cubicBezTo>
                  <a:cubicBezTo>
                    <a:pt x="299593" y="385191"/>
                    <a:pt x="385064" y="299720"/>
                    <a:pt x="385064" y="194183"/>
                  </a:cubicBezTo>
                  <a:lnTo>
                    <a:pt x="386588" y="194183"/>
                  </a:lnTo>
                  <a:lnTo>
                    <a:pt x="385064" y="194183"/>
                  </a:lnTo>
                  <a:cubicBezTo>
                    <a:pt x="385064" y="88773"/>
                    <a:pt x="299593" y="3175"/>
                    <a:pt x="194056" y="3175"/>
                  </a:cubicBezTo>
                  <a:lnTo>
                    <a:pt x="194056" y="1651"/>
                  </a:lnTo>
                  <a:lnTo>
                    <a:pt x="194056" y="3175"/>
                  </a:lnTo>
                  <a:cubicBezTo>
                    <a:pt x="88646" y="3175"/>
                    <a:pt x="3048" y="88773"/>
                    <a:pt x="3048" y="194183"/>
                  </a:cubicBezTo>
                  <a:close/>
                </a:path>
              </a:pathLst>
            </a:custGeom>
            <a:solidFill>
              <a:srgbClr val="A8006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9112704" y="13067535"/>
            <a:ext cx="2057697" cy="2057697"/>
            <a:chOff x="0" y="0"/>
            <a:chExt cx="2743596" cy="27435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43708" cy="2743708"/>
            </a:xfrm>
            <a:custGeom>
              <a:avLst/>
              <a:gdLst/>
              <a:ahLst/>
              <a:cxnLst/>
              <a:rect l="l" t="t" r="r" b="b"/>
              <a:pathLst>
                <a:path w="2743708" h="2743708">
                  <a:moveTo>
                    <a:pt x="0" y="1371854"/>
                  </a:moveTo>
                  <a:cubicBezTo>
                    <a:pt x="0" y="614172"/>
                    <a:pt x="614172" y="0"/>
                    <a:pt x="1371854" y="0"/>
                  </a:cubicBezTo>
                  <a:lnTo>
                    <a:pt x="1371854" y="12700"/>
                  </a:lnTo>
                  <a:lnTo>
                    <a:pt x="1371854" y="0"/>
                  </a:lnTo>
                  <a:cubicBezTo>
                    <a:pt x="2129536" y="0"/>
                    <a:pt x="2743708" y="614172"/>
                    <a:pt x="2743708" y="1371854"/>
                  </a:cubicBezTo>
                  <a:lnTo>
                    <a:pt x="2731008" y="1371854"/>
                  </a:lnTo>
                  <a:lnTo>
                    <a:pt x="2743708" y="1371854"/>
                  </a:lnTo>
                  <a:cubicBezTo>
                    <a:pt x="2743708" y="2129536"/>
                    <a:pt x="2129536" y="2743708"/>
                    <a:pt x="1371854" y="2743708"/>
                  </a:cubicBezTo>
                  <a:lnTo>
                    <a:pt x="1371854" y="2731008"/>
                  </a:lnTo>
                  <a:lnTo>
                    <a:pt x="1371854" y="2743708"/>
                  </a:lnTo>
                  <a:cubicBezTo>
                    <a:pt x="614172" y="2743581"/>
                    <a:pt x="0" y="2129409"/>
                    <a:pt x="0" y="1371854"/>
                  </a:cubicBezTo>
                  <a:lnTo>
                    <a:pt x="12700" y="1371854"/>
                  </a:lnTo>
                  <a:lnTo>
                    <a:pt x="25400" y="1371854"/>
                  </a:lnTo>
                  <a:lnTo>
                    <a:pt x="12700" y="1371854"/>
                  </a:lnTo>
                  <a:lnTo>
                    <a:pt x="0" y="1371854"/>
                  </a:lnTo>
                  <a:moveTo>
                    <a:pt x="25400" y="1371854"/>
                  </a:moveTo>
                  <a:cubicBezTo>
                    <a:pt x="25400" y="1378839"/>
                    <a:pt x="19685" y="1384554"/>
                    <a:pt x="12700" y="1384554"/>
                  </a:cubicBezTo>
                  <a:cubicBezTo>
                    <a:pt x="5715" y="1384554"/>
                    <a:pt x="0" y="1378839"/>
                    <a:pt x="0" y="1371854"/>
                  </a:cubicBezTo>
                  <a:cubicBezTo>
                    <a:pt x="0" y="1364869"/>
                    <a:pt x="5715" y="1359154"/>
                    <a:pt x="12700" y="1359154"/>
                  </a:cubicBezTo>
                  <a:cubicBezTo>
                    <a:pt x="19685" y="1359154"/>
                    <a:pt x="25400" y="1364869"/>
                    <a:pt x="25400" y="1371854"/>
                  </a:cubicBezTo>
                  <a:cubicBezTo>
                    <a:pt x="25400" y="2115439"/>
                    <a:pt x="628142" y="2718308"/>
                    <a:pt x="1371854" y="2718308"/>
                  </a:cubicBezTo>
                  <a:cubicBezTo>
                    <a:pt x="2115566" y="2718308"/>
                    <a:pt x="2718308" y="2115566"/>
                    <a:pt x="2718308" y="1371854"/>
                  </a:cubicBezTo>
                  <a:cubicBezTo>
                    <a:pt x="2718308" y="628142"/>
                    <a:pt x="2115439" y="25400"/>
                    <a:pt x="1371854" y="25400"/>
                  </a:cubicBezTo>
                  <a:lnTo>
                    <a:pt x="1371854" y="12700"/>
                  </a:lnTo>
                  <a:lnTo>
                    <a:pt x="1371854" y="25400"/>
                  </a:lnTo>
                  <a:cubicBezTo>
                    <a:pt x="628142" y="25400"/>
                    <a:pt x="25400" y="628142"/>
                    <a:pt x="25400" y="1371854"/>
                  </a:cubicBezTo>
                  <a:close/>
                </a:path>
              </a:pathLst>
            </a:custGeom>
            <a:solidFill>
              <a:srgbClr val="A8006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365747">
            <a:off x="-1441660" y="7340944"/>
            <a:ext cx="1722689" cy="1061883"/>
            <a:chOff x="0" y="0"/>
            <a:chExt cx="2296918" cy="14158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96922" cy="1415796"/>
            </a:xfrm>
            <a:custGeom>
              <a:avLst/>
              <a:gdLst/>
              <a:ahLst/>
              <a:cxnLst/>
              <a:rect l="l" t="t" r="r" b="b"/>
              <a:pathLst>
                <a:path w="2296922" h="1415796">
                  <a:moveTo>
                    <a:pt x="15875" y="0"/>
                  </a:moveTo>
                  <a:lnTo>
                    <a:pt x="2281047" y="0"/>
                  </a:lnTo>
                  <a:cubicBezTo>
                    <a:pt x="2289810" y="0"/>
                    <a:pt x="2296922" y="7112"/>
                    <a:pt x="2296922" y="15875"/>
                  </a:cubicBezTo>
                  <a:lnTo>
                    <a:pt x="2296922" y="1399921"/>
                  </a:lnTo>
                  <a:cubicBezTo>
                    <a:pt x="2296922" y="1408684"/>
                    <a:pt x="2289810" y="1415796"/>
                    <a:pt x="2281047" y="1415796"/>
                  </a:cubicBezTo>
                  <a:lnTo>
                    <a:pt x="15875" y="1415796"/>
                  </a:lnTo>
                  <a:cubicBezTo>
                    <a:pt x="7112" y="1415796"/>
                    <a:pt x="0" y="1408684"/>
                    <a:pt x="0" y="1399921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99921"/>
                  </a:lnTo>
                  <a:lnTo>
                    <a:pt x="15875" y="1399921"/>
                  </a:lnTo>
                  <a:lnTo>
                    <a:pt x="15875" y="1384046"/>
                  </a:lnTo>
                  <a:lnTo>
                    <a:pt x="2281047" y="1384046"/>
                  </a:lnTo>
                  <a:lnTo>
                    <a:pt x="2281047" y="1399921"/>
                  </a:lnTo>
                  <a:lnTo>
                    <a:pt x="2265172" y="1399921"/>
                  </a:lnTo>
                  <a:lnTo>
                    <a:pt x="2265172" y="15875"/>
                  </a:lnTo>
                  <a:lnTo>
                    <a:pt x="2281047" y="15875"/>
                  </a:lnTo>
                  <a:lnTo>
                    <a:pt x="228104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D1CCB5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5533362" y="8673274"/>
            <a:ext cx="2342214" cy="2599569"/>
          </a:xfrm>
          <a:custGeom>
            <a:avLst/>
            <a:gdLst/>
            <a:ahLst/>
            <a:cxnLst/>
            <a:rect l="l" t="t" r="r" b="b"/>
            <a:pathLst>
              <a:path w="2342214" h="2599569">
                <a:moveTo>
                  <a:pt x="0" y="0"/>
                </a:moveTo>
                <a:lnTo>
                  <a:pt x="2342214" y="0"/>
                </a:lnTo>
                <a:lnTo>
                  <a:pt x="2342214" y="2599570"/>
                </a:lnTo>
                <a:lnTo>
                  <a:pt x="0" y="2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 rot="0">
            <a:off x="16148815" y="379946"/>
            <a:ext cx="2112996" cy="2112996"/>
            <a:chOff x="0" y="0"/>
            <a:chExt cx="2817328" cy="281732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17368" cy="2817368"/>
            </a:xfrm>
            <a:custGeom>
              <a:avLst/>
              <a:gdLst/>
              <a:ahLst/>
              <a:cxnLst/>
              <a:rect l="l" t="t" r="r" b="b"/>
              <a:pathLst>
                <a:path w="2817368" h="2817368">
                  <a:moveTo>
                    <a:pt x="0" y="1408684"/>
                  </a:moveTo>
                  <a:cubicBezTo>
                    <a:pt x="0" y="630682"/>
                    <a:pt x="630682" y="0"/>
                    <a:pt x="1408684" y="0"/>
                  </a:cubicBezTo>
                  <a:lnTo>
                    <a:pt x="1408684" y="19050"/>
                  </a:lnTo>
                  <a:lnTo>
                    <a:pt x="1408684" y="0"/>
                  </a:lnTo>
                  <a:cubicBezTo>
                    <a:pt x="2186686" y="0"/>
                    <a:pt x="2817368" y="630682"/>
                    <a:pt x="2817368" y="1408684"/>
                  </a:cubicBezTo>
                  <a:lnTo>
                    <a:pt x="2798318" y="1408684"/>
                  </a:lnTo>
                  <a:lnTo>
                    <a:pt x="2817368" y="1408684"/>
                  </a:lnTo>
                  <a:cubicBezTo>
                    <a:pt x="2817368" y="2186686"/>
                    <a:pt x="2186686" y="2817368"/>
                    <a:pt x="1408684" y="2817368"/>
                  </a:cubicBezTo>
                  <a:lnTo>
                    <a:pt x="1408684" y="2798318"/>
                  </a:lnTo>
                  <a:lnTo>
                    <a:pt x="1408684" y="2817368"/>
                  </a:lnTo>
                  <a:cubicBezTo>
                    <a:pt x="630682" y="2817368"/>
                    <a:pt x="0" y="2186686"/>
                    <a:pt x="0" y="1408684"/>
                  </a:cubicBezTo>
                  <a:lnTo>
                    <a:pt x="19050" y="1408684"/>
                  </a:lnTo>
                  <a:lnTo>
                    <a:pt x="38100" y="1408684"/>
                  </a:lnTo>
                  <a:lnTo>
                    <a:pt x="19050" y="1408684"/>
                  </a:lnTo>
                  <a:lnTo>
                    <a:pt x="0" y="1408684"/>
                  </a:lnTo>
                  <a:moveTo>
                    <a:pt x="38100" y="1408684"/>
                  </a:moveTo>
                  <a:cubicBezTo>
                    <a:pt x="38100" y="1419225"/>
                    <a:pt x="29591" y="1427734"/>
                    <a:pt x="19050" y="1427734"/>
                  </a:cubicBezTo>
                  <a:cubicBezTo>
                    <a:pt x="8509" y="1427734"/>
                    <a:pt x="0" y="1419225"/>
                    <a:pt x="0" y="1408684"/>
                  </a:cubicBezTo>
                  <a:cubicBezTo>
                    <a:pt x="0" y="1398143"/>
                    <a:pt x="8509" y="1389634"/>
                    <a:pt x="19050" y="1389634"/>
                  </a:cubicBezTo>
                  <a:cubicBezTo>
                    <a:pt x="29591" y="1389634"/>
                    <a:pt x="38100" y="1398143"/>
                    <a:pt x="38100" y="1408684"/>
                  </a:cubicBezTo>
                  <a:cubicBezTo>
                    <a:pt x="38100" y="2165604"/>
                    <a:pt x="651764" y="2779268"/>
                    <a:pt x="1408684" y="2779268"/>
                  </a:cubicBezTo>
                  <a:cubicBezTo>
                    <a:pt x="2165604" y="2779268"/>
                    <a:pt x="2779268" y="2165604"/>
                    <a:pt x="2779268" y="1408684"/>
                  </a:cubicBezTo>
                  <a:cubicBezTo>
                    <a:pt x="2779268" y="651764"/>
                    <a:pt x="2165604" y="38100"/>
                    <a:pt x="1408684" y="38100"/>
                  </a:cubicBezTo>
                  <a:lnTo>
                    <a:pt x="1408684" y="19050"/>
                  </a:lnTo>
                  <a:lnTo>
                    <a:pt x="1408684" y="38100"/>
                  </a:lnTo>
                  <a:cubicBezTo>
                    <a:pt x="651764" y="38100"/>
                    <a:pt x="38100" y="651764"/>
                    <a:pt x="38100" y="1408684"/>
                  </a:cubicBezTo>
                  <a:close/>
                </a:path>
              </a:pathLst>
            </a:custGeom>
            <a:solidFill>
              <a:srgbClr val="C5B68D"/>
            </a:solidFill>
          </p:spPr>
        </p:sp>
      </p:grpSp>
      <p:sp>
        <p:nvSpPr>
          <p:cNvPr id="27" name="AutoShape 27"/>
          <p:cNvSpPr/>
          <p:nvPr/>
        </p:nvSpPr>
        <p:spPr>
          <a:xfrm rot="5404727">
            <a:off x="12266818" y="4246490"/>
            <a:ext cx="8872627" cy="0"/>
          </a:xfrm>
          <a:prstGeom prst="line">
            <a:avLst/>
          </a:prstGeom>
          <a:ln w="9525" cap="rnd">
            <a:solidFill>
              <a:srgbClr val="FF50C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8"/>
          <p:cNvSpPr/>
          <p:nvPr/>
        </p:nvSpPr>
        <p:spPr>
          <a:xfrm>
            <a:off x="-3395901" y="9364394"/>
            <a:ext cx="3405426" cy="3405426"/>
          </a:xfrm>
          <a:custGeom>
            <a:avLst/>
            <a:gdLst/>
            <a:ahLst/>
            <a:cxnLst/>
            <a:rect l="l" t="t" r="r" b="b"/>
            <a:pathLst>
              <a:path w="3405426" h="3405426">
                <a:moveTo>
                  <a:pt x="0" y="0"/>
                </a:moveTo>
                <a:lnTo>
                  <a:pt x="3405426" y="0"/>
                </a:lnTo>
                <a:lnTo>
                  <a:pt x="3405426" y="3405426"/>
                </a:lnTo>
                <a:lnTo>
                  <a:pt x="0" y="340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 rot="0">
            <a:off x="15435992" y="256538"/>
            <a:ext cx="1170936" cy="1170936"/>
            <a:chOff x="0" y="0"/>
            <a:chExt cx="1561248" cy="15612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61338" cy="1561338"/>
            </a:xfrm>
            <a:custGeom>
              <a:avLst/>
              <a:gdLst/>
              <a:ahLst/>
              <a:cxnLst/>
              <a:rect l="l" t="t" r="r" b="b"/>
              <a:pathLst>
                <a:path w="1561338" h="1561338">
                  <a:moveTo>
                    <a:pt x="0" y="780669"/>
                  </a:moveTo>
                  <a:cubicBezTo>
                    <a:pt x="0" y="349504"/>
                    <a:pt x="349504" y="0"/>
                    <a:pt x="780669" y="0"/>
                  </a:cubicBezTo>
                  <a:cubicBezTo>
                    <a:pt x="1211834" y="0"/>
                    <a:pt x="1561338" y="349504"/>
                    <a:pt x="1561338" y="780669"/>
                  </a:cubicBezTo>
                  <a:cubicBezTo>
                    <a:pt x="1561338" y="1211834"/>
                    <a:pt x="1211834" y="1561338"/>
                    <a:pt x="780669" y="1561338"/>
                  </a:cubicBezTo>
                  <a:cubicBezTo>
                    <a:pt x="349504" y="1561338"/>
                    <a:pt x="0" y="1211707"/>
                    <a:pt x="0" y="780669"/>
                  </a:cubicBezTo>
                  <a:close/>
                </a:path>
              </a:pathLst>
            </a:custGeom>
            <a:gradFill rotWithShape="1">
              <a:gsLst>
                <a:gs pos="30000">
                  <a:srgbClr val="F1EFE7">
                    <a:alpha val="0"/>
                  </a:srgbClr>
                </a:gs>
                <a:gs pos="57000">
                  <a:srgbClr val="DFDBCA">
                    <a:alpha val="81000"/>
                  </a:srgbClr>
                </a:gs>
                <a:gs pos="100000">
                  <a:srgbClr val="FFF2F6">
                    <a:alpha val="100000"/>
                  </a:srgbClr>
                </a:gs>
              </a:gsLst>
              <a:lin ang="11400000"/>
            </a:gradFill>
          </p:spPr>
        </p:sp>
      </p:grpSp>
      <p:grpSp>
        <p:nvGrpSpPr>
          <p:cNvPr id="31" name="Group 31"/>
          <p:cNvGrpSpPr/>
          <p:nvPr/>
        </p:nvGrpSpPr>
        <p:grpSpPr>
          <a:xfrm rot="584818">
            <a:off x="17637252" y="377020"/>
            <a:ext cx="401385" cy="394185"/>
            <a:chOff x="0" y="0"/>
            <a:chExt cx="535180" cy="5255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35178" cy="525526"/>
            </a:xfrm>
            <a:custGeom>
              <a:avLst/>
              <a:gdLst/>
              <a:ahLst/>
              <a:cxnLst/>
              <a:rect l="l" t="t" r="r" b="b"/>
              <a:pathLst>
                <a:path w="535178" h="525526">
                  <a:moveTo>
                    <a:pt x="0" y="262763"/>
                  </a:moveTo>
                  <a:cubicBezTo>
                    <a:pt x="0" y="117602"/>
                    <a:pt x="119761" y="0"/>
                    <a:pt x="267589" y="0"/>
                  </a:cubicBezTo>
                  <a:cubicBezTo>
                    <a:pt x="415417" y="0"/>
                    <a:pt x="535178" y="117602"/>
                    <a:pt x="535178" y="262763"/>
                  </a:cubicBezTo>
                  <a:cubicBezTo>
                    <a:pt x="535178" y="407924"/>
                    <a:pt x="415417" y="525526"/>
                    <a:pt x="267589" y="525526"/>
                  </a:cubicBezTo>
                  <a:cubicBezTo>
                    <a:pt x="119761" y="525526"/>
                    <a:pt x="0" y="407924"/>
                    <a:pt x="0" y="262763"/>
                  </a:cubicBezTo>
                  <a:close/>
                </a:path>
              </a:pathLst>
            </a:custGeom>
            <a:gradFill rotWithShape="1">
              <a:gsLst>
                <a:gs pos="48000">
                  <a:srgbClr val="37969B">
                    <a:alpha val="0"/>
                  </a:srgbClr>
                </a:gs>
                <a:gs pos="100000">
                  <a:srgbClr val="33979C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sp>
        <p:nvSpPr>
          <p:cNvPr id="33" name="Freeform 33"/>
          <p:cNvSpPr/>
          <p:nvPr/>
        </p:nvSpPr>
        <p:spPr>
          <a:xfrm>
            <a:off x="17718510" y="974880"/>
            <a:ext cx="228597" cy="1169763"/>
          </a:xfrm>
          <a:custGeom>
            <a:avLst/>
            <a:gdLst/>
            <a:ahLst/>
            <a:cxnLst/>
            <a:rect l="l" t="t" r="r" b="b"/>
            <a:pathLst>
              <a:path w="228597" h="1169763">
                <a:moveTo>
                  <a:pt x="0" y="0"/>
                </a:moveTo>
                <a:lnTo>
                  <a:pt x="228597" y="0"/>
                </a:lnTo>
                <a:lnTo>
                  <a:pt x="228597" y="1169763"/>
                </a:lnTo>
                <a:lnTo>
                  <a:pt x="0" y="1169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5745114" y="11759919"/>
            <a:ext cx="3180153" cy="2732565"/>
          </a:xfrm>
          <a:custGeom>
            <a:avLst/>
            <a:gdLst/>
            <a:ahLst/>
            <a:cxnLst/>
            <a:rect l="l" t="t" r="r" b="b"/>
            <a:pathLst>
              <a:path w="3180153" h="2732565">
                <a:moveTo>
                  <a:pt x="0" y="0"/>
                </a:moveTo>
                <a:lnTo>
                  <a:pt x="3180154" y="0"/>
                </a:lnTo>
                <a:lnTo>
                  <a:pt x="3180154" y="2732565"/>
                </a:lnTo>
                <a:lnTo>
                  <a:pt x="0" y="2732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4090739" y="11014148"/>
            <a:ext cx="4107108" cy="3529056"/>
          </a:xfrm>
          <a:custGeom>
            <a:avLst/>
            <a:gdLst/>
            <a:ahLst/>
            <a:cxnLst/>
            <a:rect l="l" t="t" r="r" b="b"/>
            <a:pathLst>
              <a:path w="4107108" h="3529056">
                <a:moveTo>
                  <a:pt x="0" y="0"/>
                </a:moveTo>
                <a:lnTo>
                  <a:pt x="4107108" y="0"/>
                </a:lnTo>
                <a:lnTo>
                  <a:pt x="4107108" y="3529056"/>
                </a:lnTo>
                <a:lnTo>
                  <a:pt x="0" y="3529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470280" y="12472026"/>
            <a:ext cx="2222559" cy="1909746"/>
          </a:xfrm>
          <a:custGeom>
            <a:avLst/>
            <a:gdLst/>
            <a:ahLst/>
            <a:cxnLst/>
            <a:rect l="l" t="t" r="r" b="b"/>
            <a:pathLst>
              <a:path w="2222559" h="1909746">
                <a:moveTo>
                  <a:pt x="0" y="0"/>
                </a:moveTo>
                <a:lnTo>
                  <a:pt x="2222560" y="0"/>
                </a:lnTo>
                <a:lnTo>
                  <a:pt x="2222560" y="1909746"/>
                </a:lnTo>
                <a:lnTo>
                  <a:pt x="0" y="1909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43" name="图片 42" descr="6225174d77abd8a1e896d4f3c97e5dbd"/>
          <p:cNvPicPr>
            <a:picLocks noChangeAspect="1"/>
          </p:cNvPicPr>
          <p:nvPr/>
        </p:nvPicPr>
        <p:blipFill>
          <a:blip r:embed="rId9"/>
          <a:srcRect l="21019"/>
          <a:stretch>
            <a:fillRect/>
          </a:stretch>
        </p:blipFill>
        <p:spPr>
          <a:xfrm>
            <a:off x="9326880" y="0"/>
            <a:ext cx="13171170" cy="10286365"/>
          </a:xfrm>
          <a:prstGeom prst="parallelogram">
            <a:avLst/>
          </a:prstGeom>
        </p:spPr>
      </p:pic>
      <p:pic>
        <p:nvPicPr>
          <p:cNvPr id="42" name="图片 41" descr="26cf254165e1e0ae45e92c88aff648f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876800" y="635"/>
            <a:ext cx="16607790" cy="10320655"/>
          </a:xfrm>
          <a:prstGeom prst="parallelogram">
            <a:avLst/>
          </a:prstGeom>
        </p:spPr>
      </p:pic>
      <p:sp>
        <p:nvSpPr>
          <p:cNvPr id="46" name="TextBox 39"/>
          <p:cNvSpPr txBox="1"/>
          <p:nvPr/>
        </p:nvSpPr>
        <p:spPr>
          <a:xfrm>
            <a:off x="1295400" y="140335"/>
            <a:ext cx="7482840" cy="13423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10800"/>
              </a:lnSpc>
            </a:pP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猫咪关卡</a:t>
            </a:r>
            <a:r>
              <a:rPr lang="en-US" altLang="zh-CN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---</a:t>
            </a:r>
            <a:r>
              <a:rPr lang="zh-CN" altLang="en-US" sz="6000">
                <a:solidFill>
                  <a:schemeClr val="bg1"/>
                </a:solidFill>
                <a:latin typeface="可画甜心体" panose="00020600040101010101" charset="-122"/>
                <a:ea typeface="可画甜心体" panose="00020600040101010101" charset="-122"/>
                <a:cs typeface="可画甜心体" panose="00020600040101010101" charset="-122"/>
                <a:sym typeface="可画甜心体" panose="00020600040101010101" charset="-122"/>
              </a:rPr>
              <a:t>平台跳跃</a:t>
            </a:r>
            <a:endParaRPr lang="en-US" sz="6000">
              <a:solidFill>
                <a:schemeClr val="bg1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  <a:p>
            <a:pPr algn="ctr">
              <a:lnSpc>
                <a:spcPts val="10800"/>
              </a:lnSpc>
            </a:pPr>
            <a:endParaRPr lang="en-US" sz="6000">
              <a:solidFill>
                <a:schemeClr val="bg1"/>
              </a:solidFill>
              <a:latin typeface="可画甜心体" panose="00020600040101010101" charset="-122"/>
              <a:ea typeface="可画甜心体" panose="00020600040101010101" charset="-122"/>
              <a:cs typeface="可画甜心体" panose="00020600040101010101" charset="-122"/>
              <a:sym typeface="可画甜心体" panose="0002060004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</Words>
  <Application>WPS 演示</Application>
  <PresentationFormat>On-screen Show (4:3)</PresentationFormat>
  <Paragraphs>104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可画甜心体</vt:lpstr>
      <vt:lpstr>Times New Roman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开发人员</dc:title>
  <dc:creator/>
  <cp:lastModifiedBy>空青</cp:lastModifiedBy>
  <cp:revision>3</cp:revision>
  <dcterms:created xsi:type="dcterms:W3CDTF">2006-08-16T00:00:00Z</dcterms:created>
  <dcterms:modified xsi:type="dcterms:W3CDTF">2024-12-01T08:50:19Z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ED216B6C10E140A08C9CF386308564B2_12</vt:lpwstr>
  </property>
  <property fmtid="{D5CDD505-2E9C-101B-9397-08002B2CF9AE}" pid="3" name="KSOProductBuildVer">
    <vt:lpwstr>2052-12.1.0.19302</vt:lpwstr>
  </property>
</Properties>
</file>